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68" r:id="rId4"/>
    <p:sldId id="269" r:id="rId5"/>
    <p:sldId id="270" r:id="rId6"/>
    <p:sldId id="271" r:id="rId7"/>
    <p:sldId id="272" r:id="rId8"/>
    <p:sldId id="273" r:id="rId9"/>
    <p:sldId id="274" r:id="rId10"/>
    <p:sldId id="277" r:id="rId11"/>
    <p:sldId id="276" r:id="rId12"/>
    <p:sldId id="278" r:id="rId13"/>
    <p:sldId id="279" r:id="rId14"/>
    <p:sldId id="266" r:id="rId15"/>
  </p:sldIdLst>
  <p:sldSz cx="9144000" cy="6121400"/>
  <p:notesSz cx="6858000" cy="9144000"/>
  <p:embeddedFontLst>
    <p:embeddedFont>
      <p:font typeface="Calibri" panose="020F0502020204030204" pitchFamily="34" charset="0"/>
      <p:regular r:id="rId17"/>
      <p:bold r:id="rId18"/>
      <p:italic r:id="rId19"/>
      <p:boldItalic r:id="rId20"/>
    </p:embeddedFont>
    <p:embeddedFont>
      <p:font typeface="微软雅黑" panose="020B0503020204020204" pitchFamily="34" charset="-122"/>
      <p:regular r:id="rId21"/>
      <p:bold r:id="rId2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C7C4"/>
    <a:srgbClr val="74B5B4"/>
    <a:srgbClr val="96AE53"/>
    <a:srgbClr val="F09D86"/>
    <a:srgbClr val="F1CA4E"/>
    <a:srgbClr val="E6E6E6"/>
    <a:srgbClr val="798195"/>
    <a:srgbClr val="FF5843"/>
    <a:srgbClr val="EECC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92" autoAdjust="0"/>
  </p:normalViewPr>
  <p:slideViewPr>
    <p:cSldViewPr>
      <p:cViewPr varScale="1">
        <p:scale>
          <a:sx n="88" d="100"/>
          <a:sy n="88" d="100"/>
        </p:scale>
        <p:origin x="744" y="96"/>
      </p:cViewPr>
      <p:guideLst>
        <p:guide orient="horz" pos="1928"/>
        <p:guide pos="2880"/>
      </p:guideLst>
    </p:cSldViewPr>
  </p:slid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710DA6-E111-4E4E-9460-483E08450F5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zh-CN" altLang="en-US"/>
        </a:p>
      </dgm:t>
    </dgm:pt>
    <dgm:pt modelId="{32751AB4-E607-4576-9ADF-2F5912EAA4BC}">
      <dgm:prSet phldrT="[文本]" custT="1"/>
      <dgm:spPr>
        <a:solidFill>
          <a:srgbClr val="47C7C4"/>
        </a:solidFill>
        <a:ln>
          <a:noFill/>
        </a:ln>
      </dgm:spPr>
      <dgm:t>
        <a:bodyPr/>
        <a:lstStyle/>
        <a:p>
          <a:pPr algn="ctr"/>
          <a:r>
            <a:rPr lang="zh-CN" altLang="en-US" sz="1500" dirty="0" smtClean="0"/>
            <a:t>寻找真正的自己</a:t>
          </a:r>
          <a:endParaRPr lang="en-US" altLang="zh-CN" sz="1500" dirty="0" smtClean="0"/>
        </a:p>
        <a:p>
          <a:pPr algn="ctr"/>
          <a:r>
            <a:rPr lang="en-US" altLang="zh-CN" sz="1000" dirty="0" smtClean="0"/>
            <a:t>The secret of you</a:t>
          </a:r>
          <a:endParaRPr lang="zh-CN" altLang="en-US" sz="1000" dirty="0"/>
        </a:p>
      </dgm:t>
    </dgm:pt>
    <dgm:pt modelId="{D4749375-B679-4D74-99D0-0857508EC98B}" type="parTrans" cxnId="{5221B3BA-3BB2-4294-B442-BE1E7662E1F9}">
      <dgm:prSet/>
      <dgm:spPr/>
      <dgm:t>
        <a:bodyPr/>
        <a:lstStyle/>
        <a:p>
          <a:endParaRPr lang="zh-CN" altLang="en-US"/>
        </a:p>
      </dgm:t>
    </dgm:pt>
    <dgm:pt modelId="{574B7EF7-0F45-4785-B5FF-0E924A1AE146}" type="sibTrans" cxnId="{5221B3BA-3BB2-4294-B442-BE1E7662E1F9}">
      <dgm:prSet/>
      <dgm:spPr>
        <a:solidFill>
          <a:schemeClr val="bg1"/>
        </a:solidFill>
      </dgm:spPr>
      <dgm:t>
        <a:bodyPr/>
        <a:lstStyle/>
        <a:p>
          <a:endParaRPr lang="zh-CN" altLang="en-US"/>
        </a:p>
      </dgm:t>
    </dgm:pt>
    <dgm:pt modelId="{84B7F3F4-A09D-4EA8-9988-9B2DA9FA1748}">
      <dgm:prSet phldrT="[文本]" custT="1"/>
      <dgm:spPr>
        <a:solidFill>
          <a:srgbClr val="47C7C4"/>
        </a:solidFill>
        <a:ln>
          <a:noFill/>
        </a:ln>
      </dgm:spPr>
      <dgm:t>
        <a:bodyPr/>
        <a:lstStyle/>
        <a:p>
          <a:pPr algn="ctr"/>
          <a:r>
            <a:rPr lang="zh-CN" altLang="en-US" sz="1400" dirty="0" smtClean="0"/>
            <a:t>遇见心想事成的自己</a:t>
          </a:r>
          <a:endParaRPr lang="en-US" altLang="zh-CN" sz="1400" dirty="0" smtClean="0"/>
        </a:p>
        <a:p>
          <a:pPr algn="ctr"/>
          <a:r>
            <a:rPr lang="en-US" altLang="zh-CN" sz="1000" dirty="0" smtClean="0"/>
            <a:t>The heart wants what it wants</a:t>
          </a:r>
          <a:r>
            <a:rPr lang="zh-CN" altLang="en-US" sz="1000" baseline="0" dirty="0" smtClean="0"/>
            <a:t> </a:t>
          </a:r>
          <a:endParaRPr lang="zh-CN" altLang="en-US" sz="1000" dirty="0"/>
        </a:p>
      </dgm:t>
    </dgm:pt>
    <dgm:pt modelId="{D7741595-DABF-42BB-91A3-9045B626E16F}" type="parTrans" cxnId="{E3434270-6933-477F-92D3-EEF6CD0C59E9}">
      <dgm:prSet/>
      <dgm:spPr/>
      <dgm:t>
        <a:bodyPr/>
        <a:lstStyle/>
        <a:p>
          <a:endParaRPr lang="zh-CN" altLang="en-US"/>
        </a:p>
      </dgm:t>
    </dgm:pt>
    <dgm:pt modelId="{D7844B04-F7F2-4C34-BD9F-EAAD15A3834E}" type="sibTrans" cxnId="{E3434270-6933-477F-92D3-EEF6CD0C59E9}">
      <dgm:prSet/>
      <dgm:spPr>
        <a:solidFill>
          <a:schemeClr val="bg1"/>
        </a:solidFill>
      </dgm:spPr>
      <dgm:t>
        <a:bodyPr/>
        <a:lstStyle/>
        <a:p>
          <a:endParaRPr lang="zh-CN" altLang="en-US"/>
        </a:p>
      </dgm:t>
    </dgm:pt>
    <dgm:pt modelId="{5B16A649-D1F3-4862-AAE8-C65F9135DC32}">
      <dgm:prSet phldrT="[文本]" custT="1"/>
      <dgm:spPr>
        <a:solidFill>
          <a:srgbClr val="47C7C4"/>
        </a:solidFill>
        <a:ln>
          <a:noFill/>
        </a:ln>
      </dgm:spPr>
      <dgm:t>
        <a:bodyPr/>
        <a:lstStyle/>
        <a:p>
          <a:pPr algn="ctr"/>
          <a:r>
            <a:rPr lang="zh-CN" altLang="en-US" sz="1400" baseline="0" dirty="0" smtClean="0"/>
            <a:t>活出全新的自己</a:t>
          </a:r>
          <a:endParaRPr lang="en-US" altLang="zh-CN" sz="1400" baseline="0" dirty="0" smtClean="0"/>
        </a:p>
        <a:p>
          <a:pPr algn="ctr"/>
          <a:r>
            <a:rPr lang="en-US" altLang="zh-CN" sz="1000" baseline="0" dirty="0" smtClean="0"/>
            <a:t>Practicing the power of you</a:t>
          </a:r>
          <a:endParaRPr lang="zh-CN" altLang="en-US" sz="1000" dirty="0"/>
        </a:p>
      </dgm:t>
    </dgm:pt>
    <dgm:pt modelId="{5853350A-1BDD-443F-9A59-006EA6CB5AF1}" type="parTrans" cxnId="{89391036-B79F-42DD-A87F-A0737DF60A2A}">
      <dgm:prSet/>
      <dgm:spPr/>
      <dgm:t>
        <a:bodyPr/>
        <a:lstStyle/>
        <a:p>
          <a:endParaRPr lang="zh-CN" altLang="en-US"/>
        </a:p>
      </dgm:t>
    </dgm:pt>
    <dgm:pt modelId="{E535079B-F18C-4F3D-A4F3-E00780A2A2D4}" type="sibTrans" cxnId="{89391036-B79F-42DD-A87F-A0737DF60A2A}">
      <dgm:prSet/>
      <dgm:spPr/>
      <dgm:t>
        <a:bodyPr/>
        <a:lstStyle/>
        <a:p>
          <a:endParaRPr lang="zh-CN" altLang="en-US"/>
        </a:p>
      </dgm:t>
    </dgm:pt>
    <dgm:pt modelId="{4F1CFB7B-4B83-46AB-AA41-9B6947F7D0D0}" type="pres">
      <dgm:prSet presAssocID="{15710DA6-E111-4E4E-9460-483E08450F56}" presName="Name0" presStyleCnt="0">
        <dgm:presLayoutVars>
          <dgm:dir/>
          <dgm:resizeHandles val="exact"/>
        </dgm:presLayoutVars>
      </dgm:prSet>
      <dgm:spPr/>
    </dgm:pt>
    <dgm:pt modelId="{9AEEBA45-89E5-4D03-A82B-ACFF12C97B58}" type="pres">
      <dgm:prSet presAssocID="{32751AB4-E607-4576-9ADF-2F5912EAA4BC}" presName="node" presStyleLbl="node1" presStyleIdx="0" presStyleCnt="3">
        <dgm:presLayoutVars>
          <dgm:bulletEnabled val="1"/>
        </dgm:presLayoutVars>
      </dgm:prSet>
      <dgm:spPr/>
      <dgm:t>
        <a:bodyPr/>
        <a:lstStyle/>
        <a:p>
          <a:endParaRPr lang="zh-CN" altLang="en-US"/>
        </a:p>
      </dgm:t>
    </dgm:pt>
    <dgm:pt modelId="{BF66E169-7843-467F-AD15-B25B9CE926B9}" type="pres">
      <dgm:prSet presAssocID="{574B7EF7-0F45-4785-B5FF-0E924A1AE146}" presName="sibTrans" presStyleLbl="sibTrans2D1" presStyleIdx="0" presStyleCnt="2"/>
      <dgm:spPr/>
    </dgm:pt>
    <dgm:pt modelId="{C1FE5E14-C0D7-4606-99CB-912C91817A05}" type="pres">
      <dgm:prSet presAssocID="{574B7EF7-0F45-4785-B5FF-0E924A1AE146}" presName="connectorText" presStyleLbl="sibTrans2D1" presStyleIdx="0" presStyleCnt="2"/>
      <dgm:spPr/>
    </dgm:pt>
    <dgm:pt modelId="{55F25F7E-2794-4C4F-AB0E-CC6F703311B1}" type="pres">
      <dgm:prSet presAssocID="{84B7F3F4-A09D-4EA8-9988-9B2DA9FA1748}" presName="node" presStyleLbl="node1" presStyleIdx="1" presStyleCnt="3">
        <dgm:presLayoutVars>
          <dgm:bulletEnabled val="1"/>
        </dgm:presLayoutVars>
      </dgm:prSet>
      <dgm:spPr/>
      <dgm:t>
        <a:bodyPr/>
        <a:lstStyle/>
        <a:p>
          <a:endParaRPr lang="zh-CN" altLang="en-US"/>
        </a:p>
      </dgm:t>
    </dgm:pt>
    <dgm:pt modelId="{CF29A559-6786-424E-B8E0-CC42AC690BE1}" type="pres">
      <dgm:prSet presAssocID="{D7844B04-F7F2-4C34-BD9F-EAAD15A3834E}" presName="sibTrans" presStyleLbl="sibTrans2D1" presStyleIdx="1" presStyleCnt="2"/>
      <dgm:spPr/>
    </dgm:pt>
    <dgm:pt modelId="{44B31D2C-F38E-4B75-B1D0-C0CBEE170669}" type="pres">
      <dgm:prSet presAssocID="{D7844B04-F7F2-4C34-BD9F-EAAD15A3834E}" presName="connectorText" presStyleLbl="sibTrans2D1" presStyleIdx="1" presStyleCnt="2"/>
      <dgm:spPr/>
    </dgm:pt>
    <dgm:pt modelId="{5C79A453-2639-4F71-A5AE-A4D75FCB4A6F}" type="pres">
      <dgm:prSet presAssocID="{5B16A649-D1F3-4862-AAE8-C65F9135DC32}" presName="node" presStyleLbl="node1" presStyleIdx="2" presStyleCnt="3">
        <dgm:presLayoutVars>
          <dgm:bulletEnabled val="1"/>
        </dgm:presLayoutVars>
      </dgm:prSet>
      <dgm:spPr/>
      <dgm:t>
        <a:bodyPr/>
        <a:lstStyle/>
        <a:p>
          <a:endParaRPr lang="zh-CN" altLang="en-US"/>
        </a:p>
      </dgm:t>
    </dgm:pt>
  </dgm:ptLst>
  <dgm:cxnLst>
    <dgm:cxn modelId="{D3B212AA-2DFD-4A85-8C2C-FFA2DCA27220}" type="presOf" srcId="{15710DA6-E111-4E4E-9460-483E08450F56}" destId="{4F1CFB7B-4B83-46AB-AA41-9B6947F7D0D0}" srcOrd="0" destOrd="0" presId="urn:microsoft.com/office/officeart/2005/8/layout/process1"/>
    <dgm:cxn modelId="{1C21382F-251A-40ED-B3CC-DAAA7758C90F}" type="presOf" srcId="{32751AB4-E607-4576-9ADF-2F5912EAA4BC}" destId="{9AEEBA45-89E5-4D03-A82B-ACFF12C97B58}" srcOrd="0" destOrd="0" presId="urn:microsoft.com/office/officeart/2005/8/layout/process1"/>
    <dgm:cxn modelId="{BB93EE18-C94A-4C00-AE2A-E3C58E9F363C}" type="presOf" srcId="{84B7F3F4-A09D-4EA8-9988-9B2DA9FA1748}" destId="{55F25F7E-2794-4C4F-AB0E-CC6F703311B1}" srcOrd="0" destOrd="0" presId="urn:microsoft.com/office/officeart/2005/8/layout/process1"/>
    <dgm:cxn modelId="{E3434270-6933-477F-92D3-EEF6CD0C59E9}" srcId="{15710DA6-E111-4E4E-9460-483E08450F56}" destId="{84B7F3F4-A09D-4EA8-9988-9B2DA9FA1748}" srcOrd="1" destOrd="0" parTransId="{D7741595-DABF-42BB-91A3-9045B626E16F}" sibTransId="{D7844B04-F7F2-4C34-BD9F-EAAD15A3834E}"/>
    <dgm:cxn modelId="{06047A55-7D2C-407D-8A33-0209FF49F7ED}" type="presOf" srcId="{574B7EF7-0F45-4785-B5FF-0E924A1AE146}" destId="{BF66E169-7843-467F-AD15-B25B9CE926B9}" srcOrd="0" destOrd="0" presId="urn:microsoft.com/office/officeart/2005/8/layout/process1"/>
    <dgm:cxn modelId="{285A55EA-4069-4090-85A9-528BF583580A}" type="presOf" srcId="{D7844B04-F7F2-4C34-BD9F-EAAD15A3834E}" destId="{CF29A559-6786-424E-B8E0-CC42AC690BE1}" srcOrd="0" destOrd="0" presId="urn:microsoft.com/office/officeart/2005/8/layout/process1"/>
    <dgm:cxn modelId="{A8B658DC-18FF-4FE2-A965-14AEBBA246BF}" type="presOf" srcId="{5B16A649-D1F3-4862-AAE8-C65F9135DC32}" destId="{5C79A453-2639-4F71-A5AE-A4D75FCB4A6F}" srcOrd="0" destOrd="0" presId="urn:microsoft.com/office/officeart/2005/8/layout/process1"/>
    <dgm:cxn modelId="{89391036-B79F-42DD-A87F-A0737DF60A2A}" srcId="{15710DA6-E111-4E4E-9460-483E08450F56}" destId="{5B16A649-D1F3-4862-AAE8-C65F9135DC32}" srcOrd="2" destOrd="0" parTransId="{5853350A-1BDD-443F-9A59-006EA6CB5AF1}" sibTransId="{E535079B-F18C-4F3D-A4F3-E00780A2A2D4}"/>
    <dgm:cxn modelId="{5221B3BA-3BB2-4294-B442-BE1E7662E1F9}" srcId="{15710DA6-E111-4E4E-9460-483E08450F56}" destId="{32751AB4-E607-4576-9ADF-2F5912EAA4BC}" srcOrd="0" destOrd="0" parTransId="{D4749375-B679-4D74-99D0-0857508EC98B}" sibTransId="{574B7EF7-0F45-4785-B5FF-0E924A1AE146}"/>
    <dgm:cxn modelId="{CAAE9A38-044C-4CC8-A038-015E80AAE6A2}" type="presOf" srcId="{D7844B04-F7F2-4C34-BD9F-EAAD15A3834E}" destId="{44B31D2C-F38E-4B75-B1D0-C0CBEE170669}" srcOrd="1" destOrd="0" presId="urn:microsoft.com/office/officeart/2005/8/layout/process1"/>
    <dgm:cxn modelId="{95D376E7-FD0D-4D6A-BA74-6D059499C14B}" type="presOf" srcId="{574B7EF7-0F45-4785-B5FF-0E924A1AE146}" destId="{C1FE5E14-C0D7-4606-99CB-912C91817A05}" srcOrd="1" destOrd="0" presId="urn:microsoft.com/office/officeart/2005/8/layout/process1"/>
    <dgm:cxn modelId="{F0142374-F332-4ACF-B408-5FC00B99E8CA}" type="presParOf" srcId="{4F1CFB7B-4B83-46AB-AA41-9B6947F7D0D0}" destId="{9AEEBA45-89E5-4D03-A82B-ACFF12C97B58}" srcOrd="0" destOrd="0" presId="urn:microsoft.com/office/officeart/2005/8/layout/process1"/>
    <dgm:cxn modelId="{069185A4-8561-487A-A6DF-5F3C061A4F88}" type="presParOf" srcId="{4F1CFB7B-4B83-46AB-AA41-9B6947F7D0D0}" destId="{BF66E169-7843-467F-AD15-B25B9CE926B9}" srcOrd="1" destOrd="0" presId="urn:microsoft.com/office/officeart/2005/8/layout/process1"/>
    <dgm:cxn modelId="{F1CB8073-560B-4235-BBF8-DBA6D4BA1DFB}" type="presParOf" srcId="{BF66E169-7843-467F-AD15-B25B9CE926B9}" destId="{C1FE5E14-C0D7-4606-99CB-912C91817A05}" srcOrd="0" destOrd="0" presId="urn:microsoft.com/office/officeart/2005/8/layout/process1"/>
    <dgm:cxn modelId="{B911F338-B787-4639-839D-7B6D854DFFD2}" type="presParOf" srcId="{4F1CFB7B-4B83-46AB-AA41-9B6947F7D0D0}" destId="{55F25F7E-2794-4C4F-AB0E-CC6F703311B1}" srcOrd="2" destOrd="0" presId="urn:microsoft.com/office/officeart/2005/8/layout/process1"/>
    <dgm:cxn modelId="{019F66D9-93B1-4738-BF01-624A50C20FD9}" type="presParOf" srcId="{4F1CFB7B-4B83-46AB-AA41-9B6947F7D0D0}" destId="{CF29A559-6786-424E-B8E0-CC42AC690BE1}" srcOrd="3" destOrd="0" presId="urn:microsoft.com/office/officeart/2005/8/layout/process1"/>
    <dgm:cxn modelId="{276FFFF6-5C2F-4187-AAE9-AA80ED8F4682}" type="presParOf" srcId="{CF29A559-6786-424E-B8E0-CC42AC690BE1}" destId="{44B31D2C-F38E-4B75-B1D0-C0CBEE170669}" srcOrd="0" destOrd="0" presId="urn:microsoft.com/office/officeart/2005/8/layout/process1"/>
    <dgm:cxn modelId="{2676AB3D-AD15-45B5-876F-8BD8918ACD6D}" type="presParOf" srcId="{4F1CFB7B-4B83-46AB-AA41-9B6947F7D0D0}" destId="{5C79A453-2639-4F71-A5AE-A4D75FCB4A6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EBA45-89E5-4D03-A82B-ACFF12C97B58}">
      <dsp:nvSpPr>
        <dsp:cNvPr id="0" name=""/>
        <dsp:cNvSpPr/>
      </dsp:nvSpPr>
      <dsp:spPr>
        <a:xfrm>
          <a:off x="6392" y="1458840"/>
          <a:ext cx="1910532" cy="1146319"/>
        </a:xfrm>
        <a:prstGeom prst="roundRect">
          <a:avLst>
            <a:gd name="adj" fmla="val 10000"/>
          </a:avLst>
        </a:prstGeom>
        <a:solidFill>
          <a:srgbClr val="47C7C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kern="1200" dirty="0" smtClean="0"/>
            <a:t>寻找真正的自己</a:t>
          </a:r>
          <a:endParaRPr lang="en-US" altLang="zh-CN" sz="1500" kern="1200" dirty="0" smtClean="0"/>
        </a:p>
        <a:p>
          <a:pPr lvl="0" algn="ctr" defTabSz="666750">
            <a:lnSpc>
              <a:spcPct val="90000"/>
            </a:lnSpc>
            <a:spcBef>
              <a:spcPct val="0"/>
            </a:spcBef>
            <a:spcAft>
              <a:spcPct val="35000"/>
            </a:spcAft>
          </a:pPr>
          <a:r>
            <a:rPr lang="en-US" altLang="zh-CN" sz="1000" kern="1200" dirty="0" smtClean="0"/>
            <a:t>The secret of you</a:t>
          </a:r>
          <a:endParaRPr lang="zh-CN" altLang="en-US" sz="1000" kern="1200" dirty="0"/>
        </a:p>
      </dsp:txBody>
      <dsp:txXfrm>
        <a:off x="39967" y="1492415"/>
        <a:ext cx="1843382" cy="1079169"/>
      </dsp:txXfrm>
    </dsp:sp>
    <dsp:sp modelId="{BF66E169-7843-467F-AD15-B25B9CE926B9}">
      <dsp:nvSpPr>
        <dsp:cNvPr id="0" name=""/>
        <dsp:cNvSpPr/>
      </dsp:nvSpPr>
      <dsp:spPr>
        <a:xfrm>
          <a:off x="2107977" y="1795093"/>
          <a:ext cx="405032" cy="473812"/>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zh-CN" altLang="en-US" sz="2100" kern="1200"/>
        </a:p>
      </dsp:txBody>
      <dsp:txXfrm>
        <a:off x="2107977" y="1889855"/>
        <a:ext cx="283522" cy="284288"/>
      </dsp:txXfrm>
    </dsp:sp>
    <dsp:sp modelId="{55F25F7E-2794-4C4F-AB0E-CC6F703311B1}">
      <dsp:nvSpPr>
        <dsp:cNvPr id="0" name=""/>
        <dsp:cNvSpPr/>
      </dsp:nvSpPr>
      <dsp:spPr>
        <a:xfrm>
          <a:off x="2681137" y="1458840"/>
          <a:ext cx="1910532" cy="1146319"/>
        </a:xfrm>
        <a:prstGeom prst="roundRect">
          <a:avLst>
            <a:gd name="adj" fmla="val 10000"/>
          </a:avLst>
        </a:prstGeom>
        <a:solidFill>
          <a:srgbClr val="47C7C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kern="1200" dirty="0" smtClean="0"/>
            <a:t>遇见心想事成的自己</a:t>
          </a:r>
          <a:endParaRPr lang="en-US" altLang="zh-CN" sz="1400" kern="1200" dirty="0" smtClean="0"/>
        </a:p>
        <a:p>
          <a:pPr lvl="0" algn="ctr" defTabSz="622300">
            <a:lnSpc>
              <a:spcPct val="90000"/>
            </a:lnSpc>
            <a:spcBef>
              <a:spcPct val="0"/>
            </a:spcBef>
            <a:spcAft>
              <a:spcPct val="35000"/>
            </a:spcAft>
          </a:pPr>
          <a:r>
            <a:rPr lang="en-US" altLang="zh-CN" sz="1000" kern="1200" dirty="0" smtClean="0"/>
            <a:t>The heart wants what it wants</a:t>
          </a:r>
          <a:r>
            <a:rPr lang="zh-CN" altLang="en-US" sz="1000" kern="1200" baseline="0" dirty="0" smtClean="0"/>
            <a:t> </a:t>
          </a:r>
          <a:endParaRPr lang="zh-CN" altLang="en-US" sz="1000" kern="1200" dirty="0"/>
        </a:p>
      </dsp:txBody>
      <dsp:txXfrm>
        <a:off x="2714712" y="1492415"/>
        <a:ext cx="1843382" cy="1079169"/>
      </dsp:txXfrm>
    </dsp:sp>
    <dsp:sp modelId="{CF29A559-6786-424E-B8E0-CC42AC690BE1}">
      <dsp:nvSpPr>
        <dsp:cNvPr id="0" name=""/>
        <dsp:cNvSpPr/>
      </dsp:nvSpPr>
      <dsp:spPr>
        <a:xfrm>
          <a:off x="4782723" y="1795093"/>
          <a:ext cx="405032" cy="473812"/>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zh-CN" altLang="en-US" sz="2100" kern="1200"/>
        </a:p>
      </dsp:txBody>
      <dsp:txXfrm>
        <a:off x="4782723" y="1889855"/>
        <a:ext cx="283522" cy="284288"/>
      </dsp:txXfrm>
    </dsp:sp>
    <dsp:sp modelId="{5C79A453-2639-4F71-A5AE-A4D75FCB4A6F}">
      <dsp:nvSpPr>
        <dsp:cNvPr id="0" name=""/>
        <dsp:cNvSpPr/>
      </dsp:nvSpPr>
      <dsp:spPr>
        <a:xfrm>
          <a:off x="5355883" y="1458840"/>
          <a:ext cx="1910532" cy="1146319"/>
        </a:xfrm>
        <a:prstGeom prst="roundRect">
          <a:avLst>
            <a:gd name="adj" fmla="val 10000"/>
          </a:avLst>
        </a:prstGeom>
        <a:solidFill>
          <a:srgbClr val="47C7C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kern="1200" baseline="0" dirty="0" smtClean="0"/>
            <a:t>活出全新的自己</a:t>
          </a:r>
          <a:endParaRPr lang="en-US" altLang="zh-CN" sz="1400" kern="1200" baseline="0" dirty="0" smtClean="0"/>
        </a:p>
        <a:p>
          <a:pPr lvl="0" algn="ctr" defTabSz="622300">
            <a:lnSpc>
              <a:spcPct val="90000"/>
            </a:lnSpc>
            <a:spcBef>
              <a:spcPct val="0"/>
            </a:spcBef>
            <a:spcAft>
              <a:spcPct val="35000"/>
            </a:spcAft>
          </a:pPr>
          <a:r>
            <a:rPr lang="en-US" altLang="zh-CN" sz="1000" kern="1200" baseline="0" dirty="0" smtClean="0"/>
            <a:t>Practicing the power of you</a:t>
          </a:r>
          <a:endParaRPr lang="zh-CN" altLang="en-US" sz="1000" kern="1200" dirty="0"/>
        </a:p>
      </dsp:txBody>
      <dsp:txXfrm>
        <a:off x="5389458" y="1492415"/>
        <a:ext cx="1843382" cy="107916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12BB3A-0F8F-414D-ABF0-04BF830A4B18}" type="datetimeFigureOut">
              <a:rPr lang="zh-CN" altLang="en-US" smtClean="0"/>
              <a:t>7-25</a:t>
            </a:fld>
            <a:endParaRPr lang="zh-CN" altLang="en-US"/>
          </a:p>
        </p:txBody>
      </p:sp>
      <p:sp>
        <p:nvSpPr>
          <p:cNvPr id="4" name="幻灯片图像占位符 3"/>
          <p:cNvSpPr>
            <a:spLocks noGrp="1" noRot="1" noChangeAspect="1"/>
          </p:cNvSpPr>
          <p:nvPr>
            <p:ph type="sldImg" idx="2"/>
          </p:nvPr>
        </p:nvSpPr>
        <p:spPr>
          <a:xfrm>
            <a:off x="1123950" y="1143000"/>
            <a:ext cx="46101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6FADF4-6493-43D4-8236-1343A4712478}" type="slidenum">
              <a:rPr lang="zh-CN" altLang="en-US" smtClean="0"/>
              <a:t>‹#›</a:t>
            </a:fld>
            <a:endParaRPr lang="zh-CN" altLang="en-US"/>
          </a:p>
        </p:txBody>
      </p:sp>
    </p:spTree>
    <p:extLst>
      <p:ext uri="{BB962C8B-B14F-4D97-AF65-F5344CB8AC3E}">
        <p14:creationId xmlns:p14="http://schemas.microsoft.com/office/powerpoint/2010/main" val="1077294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背景介绍：这是一部成长型题材的电视剧</a:t>
            </a:r>
            <a:r>
              <a:rPr lang="en-US" altLang="zh-CN" dirty="0" smtClean="0"/>
              <a:t>….</a:t>
            </a:r>
          </a:p>
          <a:p>
            <a:r>
              <a:rPr lang="zh-CN" altLang="en-US" dirty="0" smtClean="0"/>
              <a:t>主线为：每个人或多都有一些遗憾，做过一些错事，如果你可以回到过去修正过往，你会怎么做？</a:t>
            </a:r>
            <a:endParaRPr lang="zh-CN" altLang="en-US" dirty="0"/>
          </a:p>
        </p:txBody>
      </p:sp>
      <p:sp>
        <p:nvSpPr>
          <p:cNvPr id="4" name="灯片编号占位符 3"/>
          <p:cNvSpPr>
            <a:spLocks noGrp="1"/>
          </p:cNvSpPr>
          <p:nvPr>
            <p:ph type="sldNum" sz="quarter" idx="10"/>
          </p:nvPr>
        </p:nvSpPr>
        <p:spPr/>
        <p:txBody>
          <a:bodyPr/>
          <a:lstStyle/>
          <a:p>
            <a:fld id="{9A6FADF4-6493-43D4-8236-1343A4712478}" type="slidenum">
              <a:rPr lang="zh-CN" altLang="en-US" smtClean="0"/>
              <a:t>2</a:t>
            </a:fld>
            <a:endParaRPr lang="zh-CN" altLang="en-US"/>
          </a:p>
        </p:txBody>
      </p:sp>
    </p:spTree>
    <p:extLst>
      <p:ext uri="{BB962C8B-B14F-4D97-AF65-F5344CB8AC3E}">
        <p14:creationId xmlns:p14="http://schemas.microsoft.com/office/powerpoint/2010/main" val="243239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接下来要讲的就是这部剧的一个哲学体系</a:t>
            </a:r>
            <a:endParaRPr lang="en-US" altLang="zh-CN" dirty="0" smtClean="0"/>
          </a:p>
          <a:p>
            <a:r>
              <a:rPr lang="zh-CN" altLang="en-US" dirty="0" smtClean="0"/>
              <a:t>寻找真正的自己 </a:t>
            </a:r>
            <a:r>
              <a:rPr lang="en-US" altLang="zh-CN" dirty="0" smtClean="0"/>
              <a:t>– </a:t>
            </a:r>
            <a:r>
              <a:rPr lang="zh-CN" altLang="en-US" dirty="0" smtClean="0"/>
              <a:t>遇见心想事成的自己</a:t>
            </a:r>
            <a:r>
              <a:rPr lang="zh-CN" altLang="en-US" baseline="0" dirty="0" smtClean="0"/>
              <a:t> </a:t>
            </a:r>
            <a:r>
              <a:rPr lang="en-US" altLang="zh-CN" baseline="0" dirty="0" smtClean="0"/>
              <a:t>– </a:t>
            </a:r>
            <a:r>
              <a:rPr lang="zh-CN" altLang="en-US" baseline="0" dirty="0" smtClean="0"/>
              <a:t>活出全新的自己</a:t>
            </a:r>
            <a:endParaRPr lang="zh-CN" altLang="en-US" dirty="0"/>
          </a:p>
        </p:txBody>
      </p:sp>
      <p:sp>
        <p:nvSpPr>
          <p:cNvPr id="4" name="灯片编号占位符 3"/>
          <p:cNvSpPr>
            <a:spLocks noGrp="1"/>
          </p:cNvSpPr>
          <p:nvPr>
            <p:ph type="sldNum" sz="quarter" idx="10"/>
          </p:nvPr>
        </p:nvSpPr>
        <p:spPr/>
        <p:txBody>
          <a:bodyPr/>
          <a:lstStyle/>
          <a:p>
            <a:fld id="{9A6FADF4-6493-43D4-8236-1343A4712478}" type="slidenum">
              <a:rPr lang="zh-CN" altLang="en-US" smtClean="0"/>
              <a:t>11</a:t>
            </a:fld>
            <a:endParaRPr lang="zh-CN" altLang="en-US"/>
          </a:p>
        </p:txBody>
      </p:sp>
    </p:spTree>
    <p:extLst>
      <p:ext uri="{BB962C8B-B14F-4D97-AF65-F5344CB8AC3E}">
        <p14:creationId xmlns:p14="http://schemas.microsoft.com/office/powerpoint/2010/main" val="3666513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接下来要讲的就是这部剧的一个哲学体系</a:t>
            </a:r>
            <a:endParaRPr lang="en-US" altLang="zh-CN" dirty="0" smtClean="0"/>
          </a:p>
          <a:p>
            <a:r>
              <a:rPr lang="zh-CN" altLang="en-US" dirty="0" smtClean="0"/>
              <a:t>寻找真正的自己 </a:t>
            </a:r>
            <a:r>
              <a:rPr lang="en-US" altLang="zh-CN" dirty="0" smtClean="0"/>
              <a:t>– </a:t>
            </a:r>
            <a:r>
              <a:rPr lang="zh-CN" altLang="en-US" dirty="0" smtClean="0"/>
              <a:t>遇见心想事成的自己</a:t>
            </a:r>
            <a:r>
              <a:rPr lang="zh-CN" altLang="en-US" baseline="0" dirty="0" smtClean="0"/>
              <a:t> </a:t>
            </a:r>
            <a:r>
              <a:rPr lang="en-US" altLang="zh-CN" baseline="0" dirty="0" smtClean="0"/>
              <a:t>– </a:t>
            </a:r>
            <a:r>
              <a:rPr lang="zh-CN" altLang="en-US" baseline="0" dirty="0" smtClean="0"/>
              <a:t>活出全新的自己</a:t>
            </a:r>
            <a:endParaRPr lang="zh-CN" altLang="en-US" dirty="0"/>
          </a:p>
        </p:txBody>
      </p:sp>
      <p:sp>
        <p:nvSpPr>
          <p:cNvPr id="4" name="灯片编号占位符 3"/>
          <p:cNvSpPr>
            <a:spLocks noGrp="1"/>
          </p:cNvSpPr>
          <p:nvPr>
            <p:ph type="sldNum" sz="quarter" idx="10"/>
          </p:nvPr>
        </p:nvSpPr>
        <p:spPr/>
        <p:txBody>
          <a:bodyPr/>
          <a:lstStyle/>
          <a:p>
            <a:fld id="{9A6FADF4-6493-43D4-8236-1343A4712478}" type="slidenum">
              <a:rPr lang="zh-CN" altLang="en-US" smtClean="0"/>
              <a:t>12</a:t>
            </a:fld>
            <a:endParaRPr lang="zh-CN" altLang="en-US"/>
          </a:p>
        </p:txBody>
      </p:sp>
    </p:spTree>
    <p:extLst>
      <p:ext uri="{BB962C8B-B14F-4D97-AF65-F5344CB8AC3E}">
        <p14:creationId xmlns:p14="http://schemas.microsoft.com/office/powerpoint/2010/main" val="2095661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角色介绍</a:t>
            </a:r>
            <a:endParaRPr lang="zh-CN" altLang="en-US" dirty="0"/>
          </a:p>
        </p:txBody>
      </p:sp>
      <p:sp>
        <p:nvSpPr>
          <p:cNvPr id="4" name="灯片编号占位符 3"/>
          <p:cNvSpPr>
            <a:spLocks noGrp="1"/>
          </p:cNvSpPr>
          <p:nvPr>
            <p:ph type="sldNum" sz="quarter" idx="10"/>
          </p:nvPr>
        </p:nvSpPr>
        <p:spPr/>
        <p:txBody>
          <a:bodyPr/>
          <a:lstStyle/>
          <a:p>
            <a:fld id="{9A6FADF4-6493-43D4-8236-1343A4712478}" type="slidenum">
              <a:rPr lang="zh-CN" altLang="en-US" smtClean="0"/>
              <a:t>3</a:t>
            </a:fld>
            <a:endParaRPr lang="zh-CN" altLang="en-US"/>
          </a:p>
        </p:txBody>
      </p:sp>
    </p:spTree>
    <p:extLst>
      <p:ext uri="{BB962C8B-B14F-4D97-AF65-F5344CB8AC3E}">
        <p14:creationId xmlns:p14="http://schemas.microsoft.com/office/powerpoint/2010/main" val="3421477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在第一季第一集 </a:t>
            </a:r>
            <a:r>
              <a:rPr lang="en-US" altLang="zh-CN" dirty="0" smtClean="0"/>
              <a:t>Dr.</a:t>
            </a:r>
            <a:r>
              <a:rPr lang="en-US" altLang="zh-CN" baseline="0" dirty="0" smtClean="0"/>
              <a:t> Tom </a:t>
            </a:r>
            <a:r>
              <a:rPr lang="zh-CN" altLang="en-US" baseline="0" dirty="0" smtClean="0"/>
              <a:t>让</a:t>
            </a:r>
            <a:r>
              <a:rPr lang="en-US" altLang="zh-CN" baseline="0" dirty="0" smtClean="0"/>
              <a:t> Erica </a:t>
            </a:r>
            <a:r>
              <a:rPr lang="zh-CN" altLang="en-US" baseline="0" dirty="0" smtClean="0"/>
              <a:t>写下自己的遗憾，</a:t>
            </a:r>
            <a:r>
              <a:rPr lang="en-US" altLang="zh-CN" baseline="0" dirty="0" smtClean="0"/>
              <a:t>Erica </a:t>
            </a:r>
            <a:r>
              <a:rPr lang="zh-CN" altLang="en-US" baseline="0" dirty="0" smtClean="0"/>
              <a:t>花了很长的时间写了几页纸。</a:t>
            </a:r>
            <a:endParaRPr lang="zh-CN" altLang="en-US" dirty="0"/>
          </a:p>
        </p:txBody>
      </p:sp>
      <p:sp>
        <p:nvSpPr>
          <p:cNvPr id="4" name="灯片编号占位符 3"/>
          <p:cNvSpPr>
            <a:spLocks noGrp="1"/>
          </p:cNvSpPr>
          <p:nvPr>
            <p:ph type="sldNum" sz="quarter" idx="10"/>
          </p:nvPr>
        </p:nvSpPr>
        <p:spPr/>
        <p:txBody>
          <a:bodyPr/>
          <a:lstStyle/>
          <a:p>
            <a:fld id="{9A6FADF4-6493-43D4-8236-1343A4712478}" type="slidenum">
              <a:rPr lang="zh-CN" altLang="en-US" smtClean="0"/>
              <a:t>4</a:t>
            </a:fld>
            <a:endParaRPr lang="zh-CN" altLang="en-US"/>
          </a:p>
        </p:txBody>
      </p:sp>
    </p:spTree>
    <p:extLst>
      <p:ext uri="{BB962C8B-B14F-4D97-AF65-F5344CB8AC3E}">
        <p14:creationId xmlns:p14="http://schemas.microsoft.com/office/powerpoint/2010/main" val="1917143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介绍 </a:t>
            </a:r>
            <a:r>
              <a:rPr lang="en-US" altLang="zh-CN" dirty="0" smtClean="0"/>
              <a:t>Leo </a:t>
            </a:r>
            <a:r>
              <a:rPr lang="zh-CN" altLang="en-US" dirty="0" smtClean="0"/>
              <a:t>的性格，</a:t>
            </a:r>
            <a:r>
              <a:rPr lang="en-US" altLang="zh-CN" dirty="0" smtClean="0"/>
              <a:t>Erica </a:t>
            </a:r>
            <a:r>
              <a:rPr lang="zh-CN" altLang="en-US" dirty="0" smtClean="0"/>
              <a:t>与 </a:t>
            </a:r>
            <a:r>
              <a:rPr lang="en-US" altLang="zh-CN" dirty="0" smtClean="0"/>
              <a:t>Leo </a:t>
            </a:r>
            <a:r>
              <a:rPr lang="zh-CN" altLang="en-US" dirty="0" smtClean="0"/>
              <a:t>的主要三次交集，</a:t>
            </a:r>
            <a:r>
              <a:rPr lang="en-US" altLang="zh-CN" dirty="0" smtClean="0"/>
              <a:t>Time</a:t>
            </a:r>
            <a:r>
              <a:rPr lang="en-US" altLang="zh-CN" baseline="0" dirty="0" smtClean="0"/>
              <a:t> Travel </a:t>
            </a:r>
            <a:r>
              <a:rPr lang="zh-CN" altLang="en-US" baseline="0" dirty="0" smtClean="0"/>
              <a:t>以及她创造出的平行空间。</a:t>
            </a:r>
            <a:endParaRPr lang="zh-CN" altLang="en-US" dirty="0"/>
          </a:p>
        </p:txBody>
      </p:sp>
      <p:sp>
        <p:nvSpPr>
          <p:cNvPr id="4" name="灯片编号占位符 3"/>
          <p:cNvSpPr>
            <a:spLocks noGrp="1"/>
          </p:cNvSpPr>
          <p:nvPr>
            <p:ph type="sldNum" sz="quarter" idx="10"/>
          </p:nvPr>
        </p:nvSpPr>
        <p:spPr/>
        <p:txBody>
          <a:bodyPr/>
          <a:lstStyle/>
          <a:p>
            <a:fld id="{9A6FADF4-6493-43D4-8236-1343A4712478}" type="slidenum">
              <a:rPr lang="zh-CN" altLang="en-US" smtClean="0"/>
              <a:t>5</a:t>
            </a:fld>
            <a:endParaRPr lang="zh-CN" altLang="en-US"/>
          </a:p>
        </p:txBody>
      </p:sp>
    </p:spTree>
    <p:extLst>
      <p:ext uri="{BB962C8B-B14F-4D97-AF65-F5344CB8AC3E}">
        <p14:creationId xmlns:p14="http://schemas.microsoft.com/office/powerpoint/2010/main" val="285582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Erica </a:t>
            </a:r>
            <a:r>
              <a:rPr lang="zh-CN" altLang="en-US" dirty="0" smtClean="0"/>
              <a:t>成功阻止</a:t>
            </a:r>
            <a:r>
              <a:rPr lang="zh-CN" altLang="en-US" baseline="0" dirty="0" smtClean="0"/>
              <a:t> </a:t>
            </a:r>
            <a:r>
              <a:rPr lang="en-US" altLang="zh-CN" baseline="0" dirty="0" smtClean="0"/>
              <a:t>Leo </a:t>
            </a:r>
            <a:r>
              <a:rPr lang="zh-CN" altLang="en-US" baseline="0" dirty="0" smtClean="0"/>
              <a:t>被大火烧死</a:t>
            </a:r>
            <a:endParaRPr lang="zh-CN" altLang="en-US" dirty="0"/>
          </a:p>
        </p:txBody>
      </p:sp>
      <p:sp>
        <p:nvSpPr>
          <p:cNvPr id="4" name="灯片编号占位符 3"/>
          <p:cNvSpPr>
            <a:spLocks noGrp="1"/>
          </p:cNvSpPr>
          <p:nvPr>
            <p:ph type="sldNum" sz="quarter" idx="10"/>
          </p:nvPr>
        </p:nvSpPr>
        <p:spPr/>
        <p:txBody>
          <a:bodyPr/>
          <a:lstStyle/>
          <a:p>
            <a:fld id="{9A6FADF4-6493-43D4-8236-1343A4712478}" type="slidenum">
              <a:rPr lang="zh-CN" altLang="en-US" smtClean="0"/>
              <a:t>6</a:t>
            </a:fld>
            <a:endParaRPr lang="zh-CN" altLang="en-US"/>
          </a:p>
        </p:txBody>
      </p:sp>
    </p:spTree>
    <p:extLst>
      <p:ext uri="{BB962C8B-B14F-4D97-AF65-F5344CB8AC3E}">
        <p14:creationId xmlns:p14="http://schemas.microsoft.com/office/powerpoint/2010/main" val="1568363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Erica </a:t>
            </a:r>
            <a:r>
              <a:rPr lang="zh-CN" altLang="en-US" dirty="0" smtClean="0"/>
              <a:t>没有尝试改变过去，而是利用这次机会好好和 </a:t>
            </a:r>
            <a:r>
              <a:rPr lang="en-US" altLang="zh-CN" dirty="0" smtClean="0"/>
              <a:t>Leo </a:t>
            </a:r>
            <a:r>
              <a:rPr lang="zh-CN" altLang="en-US" dirty="0" smtClean="0"/>
              <a:t>谈了一次，并让 </a:t>
            </a:r>
            <a:r>
              <a:rPr lang="en-US" altLang="zh-CN" dirty="0" smtClean="0"/>
              <a:t>Leo </a:t>
            </a:r>
            <a:r>
              <a:rPr lang="zh-CN" altLang="en-US" dirty="0" smtClean="0"/>
              <a:t>把自己的真实想法写在一封信上，</a:t>
            </a:r>
            <a:r>
              <a:rPr lang="en-US" altLang="zh-CN" dirty="0" smtClean="0"/>
              <a:t>Erica </a:t>
            </a:r>
            <a:r>
              <a:rPr lang="zh-CN" altLang="en-US" dirty="0" smtClean="0"/>
              <a:t>把这封信埋到了地下，最后回到现实的时候，和家人一起把这封信挖出来。</a:t>
            </a:r>
            <a:endParaRPr lang="zh-CN" altLang="en-US" dirty="0"/>
          </a:p>
        </p:txBody>
      </p:sp>
      <p:sp>
        <p:nvSpPr>
          <p:cNvPr id="4" name="灯片编号占位符 3"/>
          <p:cNvSpPr>
            <a:spLocks noGrp="1"/>
          </p:cNvSpPr>
          <p:nvPr>
            <p:ph type="sldNum" sz="quarter" idx="10"/>
          </p:nvPr>
        </p:nvSpPr>
        <p:spPr/>
        <p:txBody>
          <a:bodyPr/>
          <a:lstStyle/>
          <a:p>
            <a:fld id="{9A6FADF4-6493-43D4-8236-1343A4712478}" type="slidenum">
              <a:rPr lang="zh-CN" altLang="en-US" smtClean="0"/>
              <a:t>7</a:t>
            </a:fld>
            <a:endParaRPr lang="zh-CN" altLang="en-US"/>
          </a:p>
        </p:txBody>
      </p:sp>
    </p:spTree>
    <p:extLst>
      <p:ext uri="{BB962C8B-B14F-4D97-AF65-F5344CB8AC3E}">
        <p14:creationId xmlns:p14="http://schemas.microsoft.com/office/powerpoint/2010/main" val="3383586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在 </a:t>
            </a:r>
            <a:r>
              <a:rPr lang="en-US" altLang="zh-CN" dirty="0" smtClean="0"/>
              <a:t>Leo </a:t>
            </a:r>
            <a:r>
              <a:rPr lang="zh-CN" altLang="en-US" dirty="0" smtClean="0"/>
              <a:t>的忌日那天，挖出这封信，帮家人解开了这个心结。</a:t>
            </a:r>
            <a:endParaRPr lang="zh-CN" altLang="en-US" dirty="0"/>
          </a:p>
        </p:txBody>
      </p:sp>
      <p:sp>
        <p:nvSpPr>
          <p:cNvPr id="4" name="灯片编号占位符 3"/>
          <p:cNvSpPr>
            <a:spLocks noGrp="1"/>
          </p:cNvSpPr>
          <p:nvPr>
            <p:ph type="sldNum" sz="quarter" idx="10"/>
          </p:nvPr>
        </p:nvSpPr>
        <p:spPr/>
        <p:txBody>
          <a:bodyPr/>
          <a:lstStyle/>
          <a:p>
            <a:fld id="{9A6FADF4-6493-43D4-8236-1343A4712478}" type="slidenum">
              <a:rPr lang="zh-CN" altLang="en-US" smtClean="0"/>
              <a:t>8</a:t>
            </a:fld>
            <a:endParaRPr lang="zh-CN" altLang="en-US"/>
          </a:p>
        </p:txBody>
      </p:sp>
    </p:spTree>
    <p:extLst>
      <p:ext uri="{BB962C8B-B14F-4D97-AF65-F5344CB8AC3E}">
        <p14:creationId xmlns:p14="http://schemas.microsoft.com/office/powerpoint/2010/main" val="2490499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在最后一季编剧对所有的重要角色都做了交代，包括</a:t>
            </a:r>
            <a:r>
              <a:rPr lang="zh-CN" altLang="en-US" baseline="0" dirty="0" smtClean="0"/>
              <a:t> </a:t>
            </a:r>
            <a:r>
              <a:rPr lang="en-US" altLang="zh-CN" baseline="0" dirty="0" smtClean="0"/>
              <a:t>Leo</a:t>
            </a:r>
            <a:r>
              <a:rPr lang="zh-CN" altLang="en-US" baseline="0" dirty="0" smtClean="0"/>
              <a:t>。</a:t>
            </a:r>
            <a:endParaRPr lang="en-US" altLang="zh-CN" baseline="0" dirty="0" smtClean="0"/>
          </a:p>
          <a:p>
            <a:r>
              <a:rPr lang="en-US" altLang="zh-CN" baseline="0" dirty="0" smtClean="0"/>
              <a:t>Leo </a:t>
            </a:r>
            <a:r>
              <a:rPr lang="zh-CN" altLang="en-US" baseline="0" dirty="0" smtClean="0"/>
              <a:t>被困于一个平行空间，每一扇门都是他的一个过去，一直没有走出去获得新生。</a:t>
            </a:r>
            <a:endParaRPr lang="en-US" altLang="zh-CN" baseline="0" dirty="0" smtClean="0"/>
          </a:p>
          <a:p>
            <a:r>
              <a:rPr lang="zh-CN" altLang="en-US" baseline="0" dirty="0" smtClean="0"/>
              <a:t>最后 </a:t>
            </a:r>
            <a:r>
              <a:rPr lang="en-US" altLang="zh-CN" baseline="0" dirty="0" smtClean="0"/>
              <a:t>Erica </a:t>
            </a:r>
            <a:r>
              <a:rPr lang="zh-CN" altLang="en-US" baseline="0" dirty="0" smtClean="0"/>
              <a:t>规劝 </a:t>
            </a:r>
            <a:r>
              <a:rPr lang="en-US" altLang="zh-CN" baseline="0" dirty="0" smtClean="0"/>
              <a:t>Leo </a:t>
            </a:r>
            <a:r>
              <a:rPr lang="zh-CN" altLang="en-US" baseline="0" dirty="0" smtClean="0"/>
              <a:t>「不要抗拒新的开始，放下过去，才能拥抱未来」</a:t>
            </a:r>
            <a:endParaRPr lang="zh-CN" altLang="en-US" dirty="0"/>
          </a:p>
        </p:txBody>
      </p:sp>
      <p:sp>
        <p:nvSpPr>
          <p:cNvPr id="4" name="灯片编号占位符 3"/>
          <p:cNvSpPr>
            <a:spLocks noGrp="1"/>
          </p:cNvSpPr>
          <p:nvPr>
            <p:ph type="sldNum" sz="quarter" idx="10"/>
          </p:nvPr>
        </p:nvSpPr>
        <p:spPr/>
        <p:txBody>
          <a:bodyPr/>
          <a:lstStyle/>
          <a:p>
            <a:fld id="{9A6FADF4-6493-43D4-8236-1343A4712478}" type="slidenum">
              <a:rPr lang="zh-CN" altLang="en-US" smtClean="0"/>
              <a:t>9</a:t>
            </a:fld>
            <a:endParaRPr lang="zh-CN" altLang="en-US"/>
          </a:p>
        </p:txBody>
      </p:sp>
    </p:spTree>
    <p:extLst>
      <p:ext uri="{BB962C8B-B14F-4D97-AF65-F5344CB8AC3E}">
        <p14:creationId xmlns:p14="http://schemas.microsoft.com/office/powerpoint/2010/main" val="235408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平行空间</a:t>
            </a:r>
            <a:endParaRPr lang="zh-CN" altLang="en-US" dirty="0"/>
          </a:p>
        </p:txBody>
      </p:sp>
      <p:sp>
        <p:nvSpPr>
          <p:cNvPr id="4" name="灯片编号占位符 3"/>
          <p:cNvSpPr>
            <a:spLocks noGrp="1"/>
          </p:cNvSpPr>
          <p:nvPr>
            <p:ph type="sldNum" sz="quarter" idx="10"/>
          </p:nvPr>
        </p:nvSpPr>
        <p:spPr/>
        <p:txBody>
          <a:bodyPr/>
          <a:lstStyle/>
          <a:p>
            <a:fld id="{9A6FADF4-6493-43D4-8236-1343A4712478}" type="slidenum">
              <a:rPr lang="zh-CN" altLang="en-US" smtClean="0"/>
              <a:t>10</a:t>
            </a:fld>
            <a:endParaRPr lang="zh-CN" altLang="en-US"/>
          </a:p>
        </p:txBody>
      </p:sp>
    </p:spTree>
    <p:extLst>
      <p:ext uri="{BB962C8B-B14F-4D97-AF65-F5344CB8AC3E}">
        <p14:creationId xmlns:p14="http://schemas.microsoft.com/office/powerpoint/2010/main" val="3329326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901602"/>
            <a:ext cx="7772400" cy="1312133"/>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468793"/>
            <a:ext cx="6400800" cy="156435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7-25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7-25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45140"/>
            <a:ext cx="2057400" cy="522302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45140"/>
            <a:ext cx="6019800" cy="522302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7-25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7-25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933567"/>
            <a:ext cx="7772400" cy="1215778"/>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594511"/>
            <a:ext cx="7772400" cy="13390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7-25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28327"/>
            <a:ext cx="4038600" cy="40398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28327"/>
            <a:ext cx="4038600" cy="40398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7-25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370230"/>
            <a:ext cx="4040188" cy="5710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941278"/>
            <a:ext cx="4040188" cy="35268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370230"/>
            <a:ext cx="4041775" cy="5710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941278"/>
            <a:ext cx="4041775" cy="35268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7-25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7-25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7-25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43723"/>
            <a:ext cx="3008313" cy="10372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43723"/>
            <a:ext cx="5111750" cy="52244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280960"/>
            <a:ext cx="3008313" cy="418720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7-25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284980"/>
            <a:ext cx="5486400" cy="505866"/>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46958"/>
            <a:ext cx="5486400" cy="36728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790846"/>
            <a:ext cx="5486400" cy="7184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7-25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45140"/>
            <a:ext cx="8229600" cy="102023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428327"/>
            <a:ext cx="8229600" cy="4039841"/>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5673631"/>
            <a:ext cx="2133600" cy="325908"/>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7-25</a:t>
            </a:fld>
            <a:endParaRPr lang="zh-CN" altLang="en-US"/>
          </a:p>
        </p:txBody>
      </p:sp>
      <p:sp>
        <p:nvSpPr>
          <p:cNvPr id="5" name="页脚占位符 4"/>
          <p:cNvSpPr>
            <a:spLocks noGrp="1"/>
          </p:cNvSpPr>
          <p:nvPr>
            <p:ph type="ftr" sz="quarter" idx="3"/>
          </p:nvPr>
        </p:nvSpPr>
        <p:spPr>
          <a:xfrm>
            <a:off x="3124200" y="5673631"/>
            <a:ext cx="2895600" cy="32590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5673631"/>
            <a:ext cx="2133600" cy="325908"/>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2879812" y="1260500"/>
            <a:ext cx="3384376" cy="3456384"/>
          </a:xfrm>
          <a:prstGeom prst="ellipse">
            <a:avLst/>
          </a:prstGeom>
          <a:solidFill>
            <a:srgbClr val="798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3065037" y="2653194"/>
            <a:ext cx="3072598" cy="1323439"/>
          </a:xfrm>
          <a:prstGeom prst="rect">
            <a:avLst/>
          </a:prstGeom>
          <a:noFill/>
        </p:spPr>
        <p:txBody>
          <a:bodyPr wrap="square" rtlCol="0">
            <a:spAutoFit/>
          </a:bodyPr>
          <a:lstStyle/>
          <a:p>
            <a:pPr algn="ctr"/>
            <a:r>
              <a:rPr lang="en-US" altLang="zh-CN" sz="4400" dirty="0" smtClean="0">
                <a:solidFill>
                  <a:schemeClr val="bg1"/>
                </a:solidFill>
              </a:rPr>
              <a:t>Being Erica</a:t>
            </a:r>
          </a:p>
          <a:p>
            <a:pPr algn="ctr"/>
            <a:endParaRPr lang="en-US" altLang="zh-CN" dirty="0" smtClean="0"/>
          </a:p>
          <a:p>
            <a:pPr algn="ctr"/>
            <a:endParaRPr lang="zh-CN" altLang="en-US" dirty="0"/>
          </a:p>
        </p:txBody>
      </p:sp>
      <p:sp>
        <p:nvSpPr>
          <p:cNvPr id="14" name="椭圆 13"/>
          <p:cNvSpPr>
            <a:spLocks noChangeAspect="1"/>
          </p:cNvSpPr>
          <p:nvPr/>
        </p:nvSpPr>
        <p:spPr>
          <a:xfrm>
            <a:off x="2091913" y="3204717"/>
            <a:ext cx="589207" cy="579455"/>
          </a:xfrm>
          <a:prstGeom prst="ellipse">
            <a:avLst/>
          </a:prstGeom>
          <a:solidFill>
            <a:srgbClr val="96A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835296" y="4450758"/>
            <a:ext cx="554548" cy="545370"/>
          </a:xfrm>
          <a:prstGeom prst="ellipse">
            <a:avLst/>
          </a:prstGeom>
          <a:solidFill>
            <a:srgbClr val="96A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1679639" y="4399685"/>
            <a:ext cx="450570" cy="443113"/>
          </a:xfrm>
          <a:prstGeom prst="ellipse">
            <a:avLst/>
          </a:prstGeom>
          <a:solidFill>
            <a:srgbClr val="96A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977400" y="3901073"/>
            <a:ext cx="554548" cy="545370"/>
          </a:xfrm>
          <a:prstGeom prst="ellipse">
            <a:avLst/>
          </a:prstGeom>
          <a:solidFill>
            <a:srgbClr val="F09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807013" y="3917701"/>
            <a:ext cx="207956" cy="204514"/>
          </a:xfrm>
          <a:prstGeom prst="ellipse">
            <a:avLst/>
          </a:prstGeom>
          <a:solidFill>
            <a:srgbClr val="F09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3083960" y="4465805"/>
            <a:ext cx="346593" cy="340856"/>
          </a:xfrm>
          <a:prstGeom prst="ellipse">
            <a:avLst/>
          </a:prstGeom>
          <a:solidFill>
            <a:srgbClr val="F09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826755" y="5102766"/>
            <a:ext cx="485229" cy="477198"/>
          </a:xfrm>
          <a:prstGeom prst="ellipse">
            <a:avLst/>
          </a:prstGeom>
          <a:solidFill>
            <a:srgbClr val="F09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66038" y="4930495"/>
            <a:ext cx="693185" cy="681712"/>
          </a:xfrm>
          <a:prstGeom prst="ellipse">
            <a:avLst/>
          </a:prstGeom>
          <a:solidFill>
            <a:srgbClr val="F1C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1480162" y="3252048"/>
            <a:ext cx="346593" cy="340856"/>
          </a:xfrm>
          <a:prstGeom prst="ellipse">
            <a:avLst/>
          </a:prstGeom>
          <a:solidFill>
            <a:srgbClr val="F1C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a:spLocks noChangeAspect="1"/>
          </p:cNvSpPr>
          <p:nvPr/>
        </p:nvSpPr>
        <p:spPr>
          <a:xfrm>
            <a:off x="2449877" y="4636233"/>
            <a:ext cx="519889" cy="511284"/>
          </a:xfrm>
          <a:prstGeom prst="ellipse">
            <a:avLst/>
          </a:prstGeom>
          <a:solidFill>
            <a:srgbClr val="F1C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a:spLocks noChangeAspect="1"/>
          </p:cNvSpPr>
          <p:nvPr/>
        </p:nvSpPr>
        <p:spPr>
          <a:xfrm>
            <a:off x="1132378" y="4153768"/>
            <a:ext cx="311933" cy="306770"/>
          </a:xfrm>
          <a:prstGeom prst="ellipse">
            <a:avLst/>
          </a:prstGeom>
          <a:solidFill>
            <a:srgbClr val="F1C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a:spLocks noChangeAspect="1"/>
          </p:cNvSpPr>
          <p:nvPr/>
        </p:nvSpPr>
        <p:spPr>
          <a:xfrm>
            <a:off x="304674" y="4499610"/>
            <a:ext cx="207956" cy="204514"/>
          </a:xfrm>
          <a:prstGeom prst="ellipse">
            <a:avLst/>
          </a:prstGeom>
          <a:solidFill>
            <a:srgbClr val="74B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a:spLocks noChangeAspect="1"/>
          </p:cNvSpPr>
          <p:nvPr/>
        </p:nvSpPr>
        <p:spPr>
          <a:xfrm>
            <a:off x="2682979" y="3601312"/>
            <a:ext cx="485230" cy="477198"/>
          </a:xfrm>
          <a:prstGeom prst="ellipse">
            <a:avLst/>
          </a:prstGeom>
          <a:solidFill>
            <a:srgbClr val="74B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a:off x="1478488" y="4975411"/>
            <a:ext cx="138637" cy="136342"/>
          </a:xfrm>
          <a:prstGeom prst="ellipse">
            <a:avLst/>
          </a:prstGeom>
          <a:solidFill>
            <a:srgbClr val="74B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a:spLocks noChangeAspect="1"/>
          </p:cNvSpPr>
          <p:nvPr/>
        </p:nvSpPr>
        <p:spPr>
          <a:xfrm>
            <a:off x="1389844" y="3747273"/>
            <a:ext cx="346593" cy="340856"/>
          </a:xfrm>
          <a:prstGeom prst="ellipse">
            <a:avLst/>
          </a:prstGeom>
          <a:solidFill>
            <a:srgbClr val="74B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a:spLocks noChangeAspect="1"/>
          </p:cNvSpPr>
          <p:nvPr/>
        </p:nvSpPr>
        <p:spPr>
          <a:xfrm>
            <a:off x="2671856" y="4078510"/>
            <a:ext cx="415911" cy="409027"/>
          </a:xfrm>
          <a:prstGeom prst="ellipse">
            <a:avLst/>
          </a:prstGeom>
          <a:solidFill>
            <a:srgbClr val="96A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a:spLocks noChangeAspect="1"/>
          </p:cNvSpPr>
          <p:nvPr/>
        </p:nvSpPr>
        <p:spPr>
          <a:xfrm rot="16200000">
            <a:off x="7591443" y="197413"/>
            <a:ext cx="589207" cy="579455"/>
          </a:xfrm>
          <a:prstGeom prst="ellipse">
            <a:avLst/>
          </a:prstGeom>
          <a:solidFill>
            <a:srgbClr val="96A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a:spLocks noChangeAspect="1"/>
          </p:cNvSpPr>
          <p:nvPr/>
        </p:nvSpPr>
        <p:spPr>
          <a:xfrm rot="16200000">
            <a:off x="7058081" y="1945744"/>
            <a:ext cx="554548" cy="545370"/>
          </a:xfrm>
          <a:prstGeom prst="ellipse">
            <a:avLst/>
          </a:prstGeom>
          <a:solidFill>
            <a:srgbClr val="96A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a:spLocks noChangeAspect="1"/>
          </p:cNvSpPr>
          <p:nvPr/>
        </p:nvSpPr>
        <p:spPr>
          <a:xfrm rot="16200000">
            <a:off x="6562589" y="1494313"/>
            <a:ext cx="450570" cy="443113"/>
          </a:xfrm>
          <a:prstGeom prst="ellipse">
            <a:avLst/>
          </a:prstGeom>
          <a:solidFill>
            <a:srgbClr val="96A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rot="16200000">
            <a:off x="7165774" y="1072353"/>
            <a:ext cx="554548" cy="545370"/>
          </a:xfrm>
          <a:prstGeom prst="ellipse">
            <a:avLst/>
          </a:prstGeom>
          <a:solidFill>
            <a:srgbClr val="F09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rot="16200000">
            <a:off x="6306543" y="910397"/>
            <a:ext cx="207956" cy="204514"/>
          </a:xfrm>
          <a:prstGeom prst="ellipse">
            <a:avLst/>
          </a:prstGeom>
          <a:solidFill>
            <a:srgbClr val="F09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rot="16200000">
            <a:off x="8583490" y="1458501"/>
            <a:ext cx="346593" cy="340856"/>
          </a:xfrm>
          <a:prstGeom prst="ellipse">
            <a:avLst/>
          </a:prstGeom>
          <a:solidFill>
            <a:srgbClr val="F09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rot="16200000">
            <a:off x="5864146" y="1905916"/>
            <a:ext cx="485229" cy="477198"/>
          </a:xfrm>
          <a:prstGeom prst="ellipse">
            <a:avLst/>
          </a:prstGeom>
          <a:solidFill>
            <a:srgbClr val="F09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rot="16200000">
            <a:off x="7673577" y="1523064"/>
            <a:ext cx="693185" cy="681712"/>
          </a:xfrm>
          <a:prstGeom prst="ellipse">
            <a:avLst/>
          </a:prstGeom>
          <a:solidFill>
            <a:srgbClr val="F1C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a:spLocks noChangeAspect="1"/>
          </p:cNvSpPr>
          <p:nvPr/>
        </p:nvSpPr>
        <p:spPr>
          <a:xfrm rot="16200000">
            <a:off x="6979692" y="244744"/>
            <a:ext cx="346593" cy="340856"/>
          </a:xfrm>
          <a:prstGeom prst="ellipse">
            <a:avLst/>
          </a:prstGeom>
          <a:solidFill>
            <a:srgbClr val="F1C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a:spLocks noChangeAspect="1"/>
          </p:cNvSpPr>
          <p:nvPr/>
        </p:nvSpPr>
        <p:spPr>
          <a:xfrm rot="16200000">
            <a:off x="8356723" y="72882"/>
            <a:ext cx="519889" cy="511284"/>
          </a:xfrm>
          <a:prstGeom prst="ellipse">
            <a:avLst/>
          </a:prstGeom>
          <a:solidFill>
            <a:srgbClr val="F1C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a:spLocks noChangeAspect="1"/>
          </p:cNvSpPr>
          <p:nvPr/>
        </p:nvSpPr>
        <p:spPr>
          <a:xfrm rot="16200000">
            <a:off x="6631908" y="1146464"/>
            <a:ext cx="311933" cy="306770"/>
          </a:xfrm>
          <a:prstGeom prst="ellipse">
            <a:avLst/>
          </a:prstGeom>
          <a:solidFill>
            <a:srgbClr val="F1C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a:spLocks noChangeAspect="1"/>
          </p:cNvSpPr>
          <p:nvPr/>
        </p:nvSpPr>
        <p:spPr>
          <a:xfrm rot="16200000">
            <a:off x="5804204" y="1492306"/>
            <a:ext cx="207956" cy="204514"/>
          </a:xfrm>
          <a:prstGeom prst="ellipse">
            <a:avLst/>
          </a:prstGeom>
          <a:solidFill>
            <a:srgbClr val="74B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a:spLocks noChangeAspect="1"/>
          </p:cNvSpPr>
          <p:nvPr/>
        </p:nvSpPr>
        <p:spPr>
          <a:xfrm rot="16200000">
            <a:off x="8182509" y="594008"/>
            <a:ext cx="485230" cy="477198"/>
          </a:xfrm>
          <a:prstGeom prst="ellipse">
            <a:avLst/>
          </a:prstGeom>
          <a:solidFill>
            <a:srgbClr val="74B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a:spLocks noChangeAspect="1"/>
          </p:cNvSpPr>
          <p:nvPr/>
        </p:nvSpPr>
        <p:spPr>
          <a:xfrm rot="16200000">
            <a:off x="6632627" y="2212375"/>
            <a:ext cx="225284" cy="221555"/>
          </a:xfrm>
          <a:prstGeom prst="ellipse">
            <a:avLst/>
          </a:prstGeom>
          <a:solidFill>
            <a:srgbClr val="74B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a:spLocks noChangeAspect="1"/>
          </p:cNvSpPr>
          <p:nvPr/>
        </p:nvSpPr>
        <p:spPr>
          <a:xfrm rot="16200000">
            <a:off x="6889374" y="739969"/>
            <a:ext cx="346593" cy="340856"/>
          </a:xfrm>
          <a:prstGeom prst="ellipse">
            <a:avLst/>
          </a:prstGeom>
          <a:solidFill>
            <a:srgbClr val="74B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a:spLocks noChangeAspect="1"/>
          </p:cNvSpPr>
          <p:nvPr/>
        </p:nvSpPr>
        <p:spPr>
          <a:xfrm rot="16200000">
            <a:off x="8171386" y="1071206"/>
            <a:ext cx="415911" cy="409027"/>
          </a:xfrm>
          <a:prstGeom prst="ellipse">
            <a:avLst/>
          </a:prstGeom>
          <a:solidFill>
            <a:srgbClr val="96A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49304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83366" y="0"/>
            <a:ext cx="2488434" cy="942962"/>
          </a:xfrm>
          <a:prstGeom prst="rect">
            <a:avLst/>
          </a:prstGeom>
          <a:solidFill>
            <a:srgbClr val="F1C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283366" y="86760"/>
            <a:ext cx="2488434" cy="769441"/>
          </a:xfrm>
          <a:prstGeom prst="rect">
            <a:avLst/>
          </a:prstGeom>
          <a:noFill/>
        </p:spPr>
        <p:txBody>
          <a:bodyPr wrap="square" rtlCol="0">
            <a:spAutoFit/>
          </a:bodyPr>
          <a:lstStyle/>
          <a:p>
            <a:pPr algn="ctr"/>
            <a:r>
              <a:rPr lang="zh-CN" altLang="en-US" sz="4400" dirty="0" smtClean="0">
                <a:solidFill>
                  <a:schemeClr val="bg1"/>
                </a:solidFill>
              </a:rPr>
              <a:t>平行空间</a:t>
            </a:r>
            <a:endParaRPr lang="zh-CN" altLang="en-US" sz="4400" dirty="0">
              <a:solidFill>
                <a:schemeClr val="bg1"/>
              </a:solidFill>
            </a:endParaRPr>
          </a:p>
        </p:txBody>
      </p:sp>
      <p:sp>
        <p:nvSpPr>
          <p:cNvPr id="5" name="文本框 4"/>
          <p:cNvSpPr txBox="1"/>
          <p:nvPr/>
        </p:nvSpPr>
        <p:spPr>
          <a:xfrm>
            <a:off x="2805471" y="594083"/>
            <a:ext cx="1082348" cy="369332"/>
          </a:xfrm>
          <a:prstGeom prst="rect">
            <a:avLst/>
          </a:prstGeom>
          <a:noFill/>
        </p:spPr>
        <p:txBody>
          <a:bodyPr wrap="none" rtlCol="0">
            <a:spAutoFit/>
          </a:bodyPr>
          <a:lstStyle/>
          <a:p>
            <a:r>
              <a:rPr lang="en-US" altLang="zh-CN" dirty="0">
                <a:solidFill>
                  <a:srgbClr val="F1CA4E"/>
                </a:solidFill>
              </a:rPr>
              <a:t>#</a:t>
            </a:r>
            <a:r>
              <a:rPr lang="en-US" altLang="zh-CN" dirty="0" smtClean="0">
                <a:solidFill>
                  <a:srgbClr val="F1CA4E"/>
                </a:solidFill>
              </a:rPr>
              <a:t>Parallel</a:t>
            </a:r>
            <a:endParaRPr lang="zh-CN" altLang="en-US" dirty="0">
              <a:solidFill>
                <a:srgbClr val="F1CA4E"/>
              </a:solidFill>
            </a:endParaRPr>
          </a:p>
        </p:txBody>
      </p:sp>
      <p:pic>
        <p:nvPicPr>
          <p:cNvPr id="3" name="图片 2"/>
          <p:cNvPicPr>
            <a:picLocks noChangeAspect="1"/>
          </p:cNvPicPr>
          <p:nvPr/>
        </p:nvPicPr>
        <p:blipFill>
          <a:blip r:embed="rId3"/>
          <a:stretch>
            <a:fillRect/>
          </a:stretch>
        </p:blipFill>
        <p:spPr>
          <a:xfrm>
            <a:off x="283366" y="1260500"/>
            <a:ext cx="7912787" cy="4476155"/>
          </a:xfrm>
          <a:prstGeom prst="rect">
            <a:avLst/>
          </a:prstGeom>
        </p:spPr>
      </p:pic>
      <p:pic>
        <p:nvPicPr>
          <p:cNvPr id="8" name="图片 7"/>
          <p:cNvPicPr>
            <a:picLocks noChangeAspect="1"/>
          </p:cNvPicPr>
          <p:nvPr/>
        </p:nvPicPr>
        <p:blipFill>
          <a:blip r:embed="rId4"/>
          <a:stretch>
            <a:fillRect/>
          </a:stretch>
        </p:blipFill>
        <p:spPr>
          <a:xfrm>
            <a:off x="269032" y="1035661"/>
            <a:ext cx="8576367" cy="4840957"/>
          </a:xfrm>
          <a:prstGeom prst="rect">
            <a:avLst/>
          </a:prstGeom>
        </p:spPr>
      </p:pic>
    </p:spTree>
    <p:extLst>
      <p:ext uri="{BB962C8B-B14F-4D97-AF65-F5344CB8AC3E}">
        <p14:creationId xmlns:p14="http://schemas.microsoft.com/office/powerpoint/2010/main" val="4100329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8000"/>
            <a:lum/>
          </a:blip>
          <a:srcRect/>
          <a:stretch>
            <a:fillRect l="-9000" r="-9000"/>
          </a:stretch>
        </a:blipFill>
        <a:effectLst/>
      </p:bgPr>
    </p:bg>
    <p:spTree>
      <p:nvGrpSpPr>
        <p:cNvPr id="1" name=""/>
        <p:cNvGrpSpPr/>
        <p:nvPr/>
      </p:nvGrpSpPr>
      <p:grpSpPr>
        <a:xfrm>
          <a:off x="0" y="0"/>
          <a:ext cx="0" cy="0"/>
          <a:chOff x="0" y="0"/>
          <a:chExt cx="0" cy="0"/>
        </a:xfrm>
      </p:grpSpPr>
      <p:sp>
        <p:nvSpPr>
          <p:cNvPr id="7" name="矩形 6"/>
          <p:cNvSpPr/>
          <p:nvPr/>
        </p:nvSpPr>
        <p:spPr>
          <a:xfrm>
            <a:off x="283366" y="0"/>
            <a:ext cx="1768354" cy="942962"/>
          </a:xfrm>
          <a:prstGeom prst="rect">
            <a:avLst/>
          </a:prstGeom>
          <a:solidFill>
            <a:srgbClr val="96A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283366" y="86760"/>
            <a:ext cx="1768354" cy="769441"/>
          </a:xfrm>
          <a:prstGeom prst="rect">
            <a:avLst/>
          </a:prstGeom>
          <a:noFill/>
        </p:spPr>
        <p:txBody>
          <a:bodyPr wrap="square" rtlCol="0">
            <a:spAutoFit/>
          </a:bodyPr>
          <a:lstStyle/>
          <a:p>
            <a:pPr algn="ctr"/>
            <a:r>
              <a:rPr lang="en-US" altLang="zh-CN" sz="4400" dirty="0" smtClean="0">
                <a:solidFill>
                  <a:schemeClr val="bg1"/>
                </a:solidFill>
              </a:rPr>
              <a:t>Quote</a:t>
            </a:r>
            <a:endParaRPr lang="zh-CN" altLang="en-US" sz="4400" dirty="0">
              <a:solidFill>
                <a:schemeClr val="bg1"/>
              </a:solidFill>
            </a:endParaRPr>
          </a:p>
        </p:txBody>
      </p:sp>
      <p:sp>
        <p:nvSpPr>
          <p:cNvPr id="10" name="矩形 9"/>
          <p:cNvSpPr/>
          <p:nvPr/>
        </p:nvSpPr>
        <p:spPr>
          <a:xfrm>
            <a:off x="1619672" y="4212828"/>
            <a:ext cx="5976664" cy="1656184"/>
          </a:xfrm>
          <a:prstGeom prst="rect">
            <a:avLst/>
          </a:prstGeom>
          <a:solidFill>
            <a:srgbClr val="96A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622241" y="4212828"/>
            <a:ext cx="5974095" cy="1754326"/>
          </a:xfrm>
          <a:prstGeom prst="rect">
            <a:avLst/>
          </a:prstGeom>
          <a:noFill/>
        </p:spPr>
        <p:txBody>
          <a:bodyPr wrap="square" rtlCol="0">
            <a:spAutoFit/>
          </a:bodyPr>
          <a:lstStyle/>
          <a:p>
            <a:r>
              <a:rPr lang="it-IT" altLang="zh-CN" sz="1200" dirty="0" smtClean="0">
                <a:solidFill>
                  <a:schemeClr val="bg1"/>
                </a:solidFill>
              </a:rPr>
              <a:t>At </a:t>
            </a:r>
            <a:r>
              <a:rPr lang="it-IT" altLang="zh-CN" sz="1200" dirty="0">
                <a:solidFill>
                  <a:schemeClr val="bg1"/>
                </a:solidFill>
              </a:rPr>
              <a:t>the end of the day, it comes down to this: the way we choose to see ourselves, its limits who we can be. Step outside the box, and you might learn something. Because we are more capable than we image, because we all have it in us to do things </a:t>
            </a:r>
            <a:r>
              <a:rPr lang="it-IT" altLang="zh-CN" sz="1200" dirty="0" smtClean="0">
                <a:solidFill>
                  <a:schemeClr val="bg1"/>
                </a:solidFill>
              </a:rPr>
              <a:t>we've </a:t>
            </a:r>
            <a:r>
              <a:rPr lang="it-IT" altLang="zh-CN" sz="1200" dirty="0">
                <a:solidFill>
                  <a:schemeClr val="bg1"/>
                </a:solidFill>
              </a:rPr>
              <a:t>never done before. Because sometimes, we can surprise even ourselves</a:t>
            </a:r>
            <a:r>
              <a:rPr lang="it-IT" altLang="zh-CN" sz="1200" dirty="0" smtClean="0">
                <a:solidFill>
                  <a:schemeClr val="bg1"/>
                </a:solidFill>
              </a:rPr>
              <a:t>.</a:t>
            </a:r>
          </a:p>
          <a:p>
            <a:endParaRPr lang="it-IT" altLang="zh-CN" sz="1200" dirty="0">
              <a:solidFill>
                <a:schemeClr val="bg1"/>
              </a:solidFill>
            </a:endParaRPr>
          </a:p>
          <a:p>
            <a:r>
              <a:rPr lang="zh-CN" altLang="en-US" sz="1200" dirty="0">
                <a:solidFill>
                  <a:schemeClr val="bg1"/>
                </a:solidFill>
              </a:rPr>
              <a:t>当一天结束过后，我们才终于明白，我们选择怎样看待自己，其实就限制了自己</a:t>
            </a:r>
            <a:r>
              <a:rPr lang="zh-CN" altLang="en-US" sz="1200" dirty="0" smtClean="0">
                <a:solidFill>
                  <a:schemeClr val="bg1"/>
                </a:solidFill>
              </a:rPr>
              <a:t>。冲出自设的枷锁，你定当有所收获。</a:t>
            </a:r>
            <a:r>
              <a:rPr lang="zh-CN" altLang="en-US" sz="1200" dirty="0">
                <a:solidFill>
                  <a:schemeClr val="bg1"/>
                </a:solidFill>
              </a:rPr>
              <a:t>我们比自己想象中更有能力，因为我们与生俱来</a:t>
            </a:r>
            <a:r>
              <a:rPr lang="zh-CN" altLang="en-US" sz="1200" dirty="0" smtClean="0">
                <a:solidFill>
                  <a:schemeClr val="bg1"/>
                </a:solidFill>
              </a:rPr>
              <a:t>就拥有的，去尝试我们</a:t>
            </a:r>
            <a:r>
              <a:rPr lang="zh-CN" altLang="en-US" sz="1200" dirty="0">
                <a:solidFill>
                  <a:schemeClr val="bg1"/>
                </a:solidFill>
              </a:rPr>
              <a:t>从未做过的事。因为有时候，我们甚至都会对自己惊讶不已。</a:t>
            </a:r>
          </a:p>
          <a:p>
            <a:endParaRPr lang="zh-CN" altLang="en-US" sz="1200" dirty="0"/>
          </a:p>
        </p:txBody>
      </p:sp>
    </p:spTree>
    <p:extLst>
      <p:ext uri="{BB962C8B-B14F-4D97-AF65-F5344CB8AC3E}">
        <p14:creationId xmlns:p14="http://schemas.microsoft.com/office/powerpoint/2010/main" val="3204977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8000"/>
            <a:lum/>
          </a:blip>
          <a:srcRect/>
          <a:stretch>
            <a:fillRect l="-9000" r="-9000"/>
          </a:stretch>
        </a:blipFill>
        <a:effectLst/>
      </p:bgPr>
    </p:bg>
    <p:spTree>
      <p:nvGrpSpPr>
        <p:cNvPr id="1" name=""/>
        <p:cNvGrpSpPr/>
        <p:nvPr/>
      </p:nvGrpSpPr>
      <p:grpSpPr>
        <a:xfrm>
          <a:off x="0" y="0"/>
          <a:ext cx="0" cy="0"/>
          <a:chOff x="0" y="0"/>
          <a:chExt cx="0" cy="0"/>
        </a:xfrm>
      </p:grpSpPr>
      <p:sp>
        <p:nvSpPr>
          <p:cNvPr id="7" name="矩形 6"/>
          <p:cNvSpPr/>
          <p:nvPr/>
        </p:nvSpPr>
        <p:spPr>
          <a:xfrm>
            <a:off x="283366" y="0"/>
            <a:ext cx="1768354" cy="942962"/>
          </a:xfrm>
          <a:prstGeom prst="rect">
            <a:avLst/>
          </a:prstGeom>
          <a:solidFill>
            <a:srgbClr val="96A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283366" y="86760"/>
            <a:ext cx="1768354" cy="769441"/>
          </a:xfrm>
          <a:prstGeom prst="rect">
            <a:avLst/>
          </a:prstGeom>
          <a:noFill/>
        </p:spPr>
        <p:txBody>
          <a:bodyPr wrap="square" rtlCol="0">
            <a:spAutoFit/>
          </a:bodyPr>
          <a:lstStyle/>
          <a:p>
            <a:pPr algn="ctr"/>
            <a:r>
              <a:rPr lang="en-US" altLang="zh-CN" sz="4400" dirty="0" smtClean="0">
                <a:solidFill>
                  <a:schemeClr val="bg1"/>
                </a:solidFill>
              </a:rPr>
              <a:t>Quote</a:t>
            </a:r>
            <a:endParaRPr lang="zh-CN" altLang="en-US" sz="4400" dirty="0">
              <a:solidFill>
                <a:schemeClr val="bg1"/>
              </a:solidFill>
            </a:endParaRPr>
          </a:p>
        </p:txBody>
      </p:sp>
      <p:sp>
        <p:nvSpPr>
          <p:cNvPr id="10" name="矩形 9"/>
          <p:cNvSpPr/>
          <p:nvPr/>
        </p:nvSpPr>
        <p:spPr>
          <a:xfrm>
            <a:off x="1619672" y="4212828"/>
            <a:ext cx="5976664" cy="1908572"/>
          </a:xfrm>
          <a:prstGeom prst="rect">
            <a:avLst/>
          </a:prstGeom>
          <a:solidFill>
            <a:srgbClr val="96A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584952" y="4186110"/>
            <a:ext cx="5974095" cy="1938992"/>
          </a:xfrm>
          <a:prstGeom prst="rect">
            <a:avLst/>
          </a:prstGeom>
          <a:noFill/>
        </p:spPr>
        <p:txBody>
          <a:bodyPr wrap="square" rtlCol="0">
            <a:spAutoFit/>
          </a:bodyPr>
          <a:lstStyle/>
          <a:p>
            <a:r>
              <a:rPr lang="it-IT" altLang="zh-CN" sz="1200" dirty="0">
                <a:solidFill>
                  <a:schemeClr val="bg1"/>
                </a:solidFill>
              </a:rPr>
              <a:t>Conflict. </a:t>
            </a:r>
            <a:r>
              <a:rPr lang="it-IT" altLang="zh-CN" sz="1200" dirty="0" smtClean="0">
                <a:solidFill>
                  <a:schemeClr val="bg1"/>
                </a:solidFill>
              </a:rPr>
              <a:t>It‘s </a:t>
            </a:r>
            <a:r>
              <a:rPr lang="it-IT" altLang="zh-CN" sz="1200" dirty="0">
                <a:solidFill>
                  <a:schemeClr val="bg1"/>
                </a:solidFill>
              </a:rPr>
              <a:t>everywhere you look. It touches everything we do. Every relationship we </a:t>
            </a:r>
            <a:r>
              <a:rPr lang="it-IT" altLang="zh-CN" sz="1200" dirty="0" smtClean="0">
                <a:solidFill>
                  <a:schemeClr val="bg1"/>
                </a:solidFill>
              </a:rPr>
              <a:t>have</a:t>
            </a:r>
            <a:r>
              <a:rPr lang="en-US" altLang="zh-CN" sz="1200" dirty="0">
                <a:solidFill>
                  <a:schemeClr val="bg1"/>
                </a:solidFill>
              </a:rPr>
              <a:t>.</a:t>
            </a:r>
            <a:r>
              <a:rPr lang="it-IT" altLang="zh-CN" sz="1200" dirty="0" smtClean="0">
                <a:solidFill>
                  <a:schemeClr val="bg1"/>
                </a:solidFill>
              </a:rPr>
              <a:t> Isn't </a:t>
            </a:r>
            <a:r>
              <a:rPr lang="it-IT" altLang="zh-CN" sz="1200" dirty="0">
                <a:solidFill>
                  <a:schemeClr val="bg1"/>
                </a:solidFill>
              </a:rPr>
              <a:t>it funny how at their core. All fights are the same, Two people yelling or accusing or running away, Two people doing anything, To avoid telling each other what they really feel, Just talk when you wanna run, Reveal when you wanna attack it's so simple, So obvious, And at the same time, So incredibly </a:t>
            </a:r>
            <a:r>
              <a:rPr lang="it-IT" altLang="zh-CN" sz="1200" dirty="0" smtClean="0">
                <a:solidFill>
                  <a:schemeClr val="bg1"/>
                </a:solidFill>
              </a:rPr>
              <a:t>hard.</a:t>
            </a:r>
          </a:p>
          <a:p>
            <a:endParaRPr lang="it-IT" altLang="zh-CN" sz="1200" dirty="0">
              <a:solidFill>
                <a:schemeClr val="bg1"/>
              </a:solidFill>
            </a:endParaRPr>
          </a:p>
          <a:p>
            <a:r>
              <a:rPr lang="zh-CN" altLang="en-US" sz="1200" dirty="0">
                <a:solidFill>
                  <a:schemeClr val="bg1"/>
                </a:solidFill>
              </a:rPr>
              <a:t>冲突，无处不在。它存在于每个细节、每段关系中。有趣的在于它的本质：争执本质都是一样的，双方大喊大叫、互相指责或者逃跑，双方各行其是，只是不愿意告诉对方自己的真实感受。想逃避，就说出来；想回击也说出来。轻而易举，显而易见，然而却比登天还难。</a:t>
            </a:r>
          </a:p>
        </p:txBody>
      </p:sp>
    </p:spTree>
    <p:extLst>
      <p:ext uri="{BB962C8B-B14F-4D97-AF65-F5344CB8AC3E}">
        <p14:creationId xmlns:p14="http://schemas.microsoft.com/office/powerpoint/2010/main" val="2801037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3366" y="0"/>
            <a:ext cx="2560442" cy="942962"/>
          </a:xfrm>
          <a:prstGeom prst="rect">
            <a:avLst/>
          </a:prstGeom>
          <a:solidFill>
            <a:srgbClr val="47C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5"/>
          <p:cNvSpPr txBox="1"/>
          <p:nvPr/>
        </p:nvSpPr>
        <p:spPr>
          <a:xfrm>
            <a:off x="283366" y="86760"/>
            <a:ext cx="2560442" cy="769441"/>
          </a:xfrm>
          <a:prstGeom prst="rect">
            <a:avLst/>
          </a:prstGeom>
          <a:noFill/>
        </p:spPr>
        <p:txBody>
          <a:bodyPr wrap="square" rtlCol="0">
            <a:spAutoFit/>
          </a:bodyPr>
          <a:lstStyle/>
          <a:p>
            <a:pPr algn="ctr"/>
            <a:r>
              <a:rPr lang="zh-CN" altLang="en-US" sz="4400" dirty="0" smtClean="0">
                <a:solidFill>
                  <a:schemeClr val="bg1"/>
                </a:solidFill>
              </a:rPr>
              <a:t>治疗体系</a:t>
            </a:r>
            <a:endParaRPr lang="zh-CN" altLang="en-US" sz="4400" dirty="0">
              <a:solidFill>
                <a:schemeClr val="bg1"/>
              </a:solidFill>
            </a:endParaRPr>
          </a:p>
        </p:txBody>
      </p:sp>
      <p:graphicFrame>
        <p:nvGraphicFramePr>
          <p:cNvPr id="18" name="图示 17"/>
          <p:cNvGraphicFramePr/>
          <p:nvPr>
            <p:extLst>
              <p:ext uri="{D42A27DB-BD31-4B8C-83A1-F6EECF244321}">
                <p14:modId xmlns:p14="http://schemas.microsoft.com/office/powerpoint/2010/main" val="400985966"/>
              </p:ext>
            </p:extLst>
          </p:nvPr>
        </p:nvGraphicFramePr>
        <p:xfrm>
          <a:off x="899592" y="1404516"/>
          <a:ext cx="727280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6540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879812" y="1260500"/>
            <a:ext cx="3384376" cy="3456384"/>
          </a:xfrm>
          <a:prstGeom prst="ellipse">
            <a:avLst/>
          </a:prstGeom>
          <a:solidFill>
            <a:srgbClr val="798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3131840" y="2325055"/>
            <a:ext cx="2880320" cy="1446550"/>
          </a:xfrm>
          <a:prstGeom prst="rect">
            <a:avLst/>
          </a:prstGeom>
          <a:noFill/>
        </p:spPr>
        <p:txBody>
          <a:bodyPr wrap="square" rtlCol="0">
            <a:spAutoFit/>
          </a:bodyPr>
          <a:lstStyle/>
          <a:p>
            <a:pPr algn="ctr"/>
            <a:r>
              <a:rPr lang="en-US" altLang="zh-CN" sz="4400" dirty="0" smtClean="0">
                <a:solidFill>
                  <a:schemeClr val="bg1"/>
                </a:solidFill>
              </a:rPr>
              <a:t>THANK YOU</a:t>
            </a:r>
          </a:p>
        </p:txBody>
      </p:sp>
      <p:sp>
        <p:nvSpPr>
          <p:cNvPr id="6" name="椭圆 5"/>
          <p:cNvSpPr>
            <a:spLocks noChangeAspect="1"/>
          </p:cNvSpPr>
          <p:nvPr/>
        </p:nvSpPr>
        <p:spPr>
          <a:xfrm>
            <a:off x="2091913" y="3204717"/>
            <a:ext cx="589207" cy="579455"/>
          </a:xfrm>
          <a:prstGeom prst="ellipse">
            <a:avLst/>
          </a:prstGeom>
          <a:solidFill>
            <a:srgbClr val="96A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647148" y="3771604"/>
            <a:ext cx="554548" cy="545370"/>
          </a:xfrm>
          <a:prstGeom prst="ellipse">
            <a:avLst/>
          </a:prstGeom>
          <a:solidFill>
            <a:srgbClr val="96A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1290663" y="3341059"/>
            <a:ext cx="450570" cy="443113"/>
          </a:xfrm>
          <a:prstGeom prst="ellipse">
            <a:avLst/>
          </a:prstGeom>
          <a:solidFill>
            <a:srgbClr val="96A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501485" y="1013657"/>
            <a:ext cx="554548" cy="545370"/>
          </a:xfrm>
          <a:prstGeom prst="ellipse">
            <a:avLst/>
          </a:prstGeom>
          <a:solidFill>
            <a:srgbClr val="F09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924422" y="1222009"/>
            <a:ext cx="207956" cy="204514"/>
          </a:xfrm>
          <a:prstGeom prst="ellipse">
            <a:avLst/>
          </a:prstGeom>
          <a:solidFill>
            <a:srgbClr val="F09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671856" y="1153838"/>
            <a:ext cx="346593" cy="340856"/>
          </a:xfrm>
          <a:prstGeom prst="ellipse">
            <a:avLst/>
          </a:prstGeom>
          <a:solidFill>
            <a:srgbClr val="F09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2122525" y="1159893"/>
            <a:ext cx="485229" cy="477198"/>
          </a:xfrm>
          <a:prstGeom prst="ellipse">
            <a:avLst/>
          </a:prstGeom>
          <a:solidFill>
            <a:srgbClr val="F09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39586" y="2154847"/>
            <a:ext cx="693185" cy="681712"/>
          </a:xfrm>
          <a:prstGeom prst="ellipse">
            <a:avLst/>
          </a:prstGeom>
          <a:solidFill>
            <a:srgbClr val="F1C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1389844" y="2256560"/>
            <a:ext cx="346593" cy="340856"/>
          </a:xfrm>
          <a:prstGeom prst="ellipse">
            <a:avLst/>
          </a:prstGeom>
          <a:solidFill>
            <a:srgbClr val="F1C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2087865" y="2426988"/>
            <a:ext cx="519889" cy="511284"/>
          </a:xfrm>
          <a:prstGeom prst="ellipse">
            <a:avLst/>
          </a:prstGeom>
          <a:solidFill>
            <a:srgbClr val="F1C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1099313" y="2784887"/>
            <a:ext cx="311933" cy="306770"/>
          </a:xfrm>
          <a:prstGeom prst="ellipse">
            <a:avLst/>
          </a:prstGeom>
          <a:solidFill>
            <a:srgbClr val="F1C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716466" y="4588300"/>
            <a:ext cx="207956" cy="204514"/>
          </a:xfrm>
          <a:prstGeom prst="ellipse">
            <a:avLst/>
          </a:prstGeom>
          <a:solidFill>
            <a:srgbClr val="74B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2323375" y="4320659"/>
            <a:ext cx="485230" cy="477198"/>
          </a:xfrm>
          <a:prstGeom prst="ellipse">
            <a:avLst/>
          </a:prstGeom>
          <a:solidFill>
            <a:srgbClr val="74B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1786025" y="4914031"/>
            <a:ext cx="138637" cy="136342"/>
          </a:xfrm>
          <a:prstGeom prst="ellipse">
            <a:avLst/>
          </a:prstGeom>
          <a:solidFill>
            <a:srgbClr val="74B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1187854" y="4499610"/>
            <a:ext cx="346593" cy="340856"/>
          </a:xfrm>
          <a:prstGeom prst="ellipse">
            <a:avLst/>
          </a:prstGeom>
          <a:solidFill>
            <a:srgbClr val="74B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1778759" y="3810854"/>
            <a:ext cx="415911" cy="409027"/>
          </a:xfrm>
          <a:prstGeom prst="ellipse">
            <a:avLst/>
          </a:prstGeom>
          <a:solidFill>
            <a:srgbClr val="96A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rot="16200000">
            <a:off x="7687407" y="3260320"/>
            <a:ext cx="589207" cy="579455"/>
          </a:xfrm>
          <a:prstGeom prst="ellipse">
            <a:avLst/>
          </a:prstGeom>
          <a:solidFill>
            <a:srgbClr val="96A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rot="16200000">
            <a:off x="6778946" y="3815444"/>
            <a:ext cx="554548" cy="545370"/>
          </a:xfrm>
          <a:prstGeom prst="ellipse">
            <a:avLst/>
          </a:prstGeom>
          <a:solidFill>
            <a:srgbClr val="96A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rot="16200000">
            <a:off x="6287492" y="3582260"/>
            <a:ext cx="450570" cy="443113"/>
          </a:xfrm>
          <a:prstGeom prst="ellipse">
            <a:avLst/>
          </a:prstGeom>
          <a:solidFill>
            <a:srgbClr val="96A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16200000">
            <a:off x="6995345" y="913265"/>
            <a:ext cx="554548" cy="545370"/>
          </a:xfrm>
          <a:prstGeom prst="ellipse">
            <a:avLst/>
          </a:prstGeom>
          <a:solidFill>
            <a:srgbClr val="F09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rot="16200000">
            <a:off x="6306543" y="910397"/>
            <a:ext cx="207956" cy="204514"/>
          </a:xfrm>
          <a:prstGeom prst="ellipse">
            <a:avLst/>
          </a:prstGeom>
          <a:solidFill>
            <a:srgbClr val="F09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rot="16200000">
            <a:off x="8109993" y="1149462"/>
            <a:ext cx="346593" cy="340856"/>
          </a:xfrm>
          <a:prstGeom prst="ellipse">
            <a:avLst/>
          </a:prstGeom>
          <a:solidFill>
            <a:srgbClr val="F09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rot="16200000">
            <a:off x="5767825" y="942403"/>
            <a:ext cx="485229" cy="477198"/>
          </a:xfrm>
          <a:prstGeom prst="ellipse">
            <a:avLst/>
          </a:prstGeom>
          <a:solidFill>
            <a:srgbClr val="F09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rot="16200000">
            <a:off x="7499076" y="2028735"/>
            <a:ext cx="693185" cy="681712"/>
          </a:xfrm>
          <a:prstGeom prst="ellipse">
            <a:avLst/>
          </a:prstGeom>
          <a:solidFill>
            <a:srgbClr val="F1C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a:spLocks noChangeAspect="1"/>
          </p:cNvSpPr>
          <p:nvPr/>
        </p:nvSpPr>
        <p:spPr>
          <a:xfrm rot="16200000">
            <a:off x="6563448" y="2543678"/>
            <a:ext cx="346593" cy="340856"/>
          </a:xfrm>
          <a:prstGeom prst="ellipse">
            <a:avLst/>
          </a:prstGeom>
          <a:solidFill>
            <a:srgbClr val="F1C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rot="16200000">
            <a:off x="8278987" y="2503249"/>
            <a:ext cx="519889" cy="511284"/>
          </a:xfrm>
          <a:prstGeom prst="ellipse">
            <a:avLst/>
          </a:prstGeom>
          <a:solidFill>
            <a:srgbClr val="F1C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rot="16200000">
            <a:off x="7099610" y="2846617"/>
            <a:ext cx="311933" cy="306770"/>
          </a:xfrm>
          <a:prstGeom prst="ellipse">
            <a:avLst/>
          </a:prstGeom>
          <a:solidFill>
            <a:srgbClr val="F1C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a:spLocks noChangeAspect="1"/>
          </p:cNvSpPr>
          <p:nvPr/>
        </p:nvSpPr>
        <p:spPr>
          <a:xfrm rot="16200000">
            <a:off x="8247483" y="4777828"/>
            <a:ext cx="207956" cy="204514"/>
          </a:xfrm>
          <a:prstGeom prst="ellipse">
            <a:avLst/>
          </a:prstGeom>
          <a:solidFill>
            <a:srgbClr val="74B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a:spLocks noChangeAspect="1"/>
          </p:cNvSpPr>
          <p:nvPr/>
        </p:nvSpPr>
        <p:spPr>
          <a:xfrm rot="16200000">
            <a:off x="7683829" y="4115747"/>
            <a:ext cx="485230" cy="477198"/>
          </a:xfrm>
          <a:prstGeom prst="ellipse">
            <a:avLst/>
          </a:prstGeom>
          <a:solidFill>
            <a:srgbClr val="74B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a:spLocks noChangeAspect="1"/>
          </p:cNvSpPr>
          <p:nvPr/>
        </p:nvSpPr>
        <p:spPr>
          <a:xfrm rot="16200000">
            <a:off x="6508902" y="4706339"/>
            <a:ext cx="225284" cy="221555"/>
          </a:xfrm>
          <a:prstGeom prst="ellipse">
            <a:avLst/>
          </a:prstGeom>
          <a:solidFill>
            <a:srgbClr val="74B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a:spLocks noChangeAspect="1"/>
          </p:cNvSpPr>
          <p:nvPr/>
        </p:nvSpPr>
        <p:spPr>
          <a:xfrm rot="16200000">
            <a:off x="7099323" y="4473391"/>
            <a:ext cx="346593" cy="340856"/>
          </a:xfrm>
          <a:prstGeom prst="ellipse">
            <a:avLst/>
          </a:prstGeom>
          <a:solidFill>
            <a:srgbClr val="74B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a:spLocks noChangeAspect="1"/>
          </p:cNvSpPr>
          <p:nvPr/>
        </p:nvSpPr>
        <p:spPr>
          <a:xfrm rot="16200000">
            <a:off x="8421682" y="3958569"/>
            <a:ext cx="415911" cy="409027"/>
          </a:xfrm>
          <a:prstGeom prst="ellipse">
            <a:avLst/>
          </a:prstGeom>
          <a:solidFill>
            <a:srgbClr val="96A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71303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83366" y="0"/>
            <a:ext cx="1408314" cy="942962"/>
          </a:xfrm>
          <a:prstGeom prst="rect">
            <a:avLst/>
          </a:prstGeom>
          <a:solidFill>
            <a:srgbClr val="74B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283366" y="86760"/>
            <a:ext cx="2536824" cy="769441"/>
          </a:xfrm>
          <a:prstGeom prst="rect">
            <a:avLst/>
          </a:prstGeom>
          <a:noFill/>
        </p:spPr>
        <p:txBody>
          <a:bodyPr wrap="square" rtlCol="0">
            <a:spAutoFit/>
          </a:bodyPr>
          <a:lstStyle/>
          <a:p>
            <a:r>
              <a:rPr lang="zh-CN" altLang="en-US" sz="4400" dirty="0" smtClean="0">
                <a:solidFill>
                  <a:schemeClr val="bg1"/>
                </a:solidFill>
              </a:rPr>
              <a:t>背 景</a:t>
            </a:r>
            <a:endParaRPr lang="zh-CN" altLang="en-US" sz="4400" dirty="0">
              <a:solidFill>
                <a:schemeClr val="bg1"/>
              </a:solidFill>
            </a:endParaRPr>
          </a:p>
        </p:txBody>
      </p:sp>
      <p:sp>
        <p:nvSpPr>
          <p:cNvPr id="5" name="文本框 4"/>
          <p:cNvSpPr txBox="1"/>
          <p:nvPr/>
        </p:nvSpPr>
        <p:spPr>
          <a:xfrm>
            <a:off x="1691680" y="591535"/>
            <a:ext cx="1672253" cy="369332"/>
          </a:xfrm>
          <a:prstGeom prst="rect">
            <a:avLst/>
          </a:prstGeom>
          <a:noFill/>
        </p:spPr>
        <p:txBody>
          <a:bodyPr wrap="none" rtlCol="0">
            <a:spAutoFit/>
          </a:bodyPr>
          <a:lstStyle/>
          <a:p>
            <a:r>
              <a:rPr lang="en-US" altLang="zh-CN" dirty="0" smtClean="0">
                <a:solidFill>
                  <a:srgbClr val="74B5B4"/>
                </a:solidFill>
              </a:rPr>
              <a:t>#Background#</a:t>
            </a:r>
            <a:endParaRPr lang="zh-CN" altLang="en-US" dirty="0">
              <a:solidFill>
                <a:srgbClr val="74B5B4"/>
              </a:solidFill>
            </a:endParaRPr>
          </a:p>
        </p:txBody>
      </p:sp>
      <p:sp>
        <p:nvSpPr>
          <p:cNvPr id="8" name="文本框 7"/>
          <p:cNvSpPr txBox="1"/>
          <p:nvPr/>
        </p:nvSpPr>
        <p:spPr>
          <a:xfrm>
            <a:off x="1976533" y="4190559"/>
            <a:ext cx="5295624" cy="646331"/>
          </a:xfrm>
          <a:prstGeom prst="rect">
            <a:avLst/>
          </a:prstGeom>
          <a:noFill/>
        </p:spPr>
        <p:txBody>
          <a:bodyPr wrap="square" rtlCol="0">
            <a:spAutoFit/>
          </a:bodyPr>
          <a:lstStyle/>
          <a:p>
            <a:pPr algn="r"/>
            <a:r>
              <a:rPr lang="en-US" altLang="zh-CN" dirty="0">
                <a:solidFill>
                  <a:srgbClr val="74B5B4"/>
                </a:solidFill>
              </a:rPr>
              <a:t>We all have regrets and we've all made mistakes. But what if you could go back in time and fix them?</a:t>
            </a:r>
            <a:endParaRPr lang="zh-CN" altLang="en-US" dirty="0">
              <a:solidFill>
                <a:srgbClr val="74B5B4"/>
              </a:solidFill>
            </a:endParaRPr>
          </a:p>
        </p:txBody>
      </p:sp>
      <p:sp>
        <p:nvSpPr>
          <p:cNvPr id="16" name="矩形 15"/>
          <p:cNvSpPr/>
          <p:nvPr/>
        </p:nvSpPr>
        <p:spPr>
          <a:xfrm>
            <a:off x="7380312" y="4174451"/>
            <a:ext cx="45719" cy="794647"/>
          </a:xfrm>
          <a:prstGeom prst="rect">
            <a:avLst/>
          </a:prstGeom>
          <a:solidFill>
            <a:srgbClr val="74B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998439" y="1494366"/>
            <a:ext cx="45719" cy="794647"/>
          </a:xfrm>
          <a:prstGeom prst="rect">
            <a:avLst/>
          </a:prstGeom>
          <a:solidFill>
            <a:srgbClr val="74B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2045647" y="1564728"/>
            <a:ext cx="5478681" cy="646331"/>
          </a:xfrm>
          <a:prstGeom prst="rect">
            <a:avLst/>
          </a:prstGeom>
          <a:noFill/>
        </p:spPr>
        <p:txBody>
          <a:bodyPr wrap="square" rtlCol="0">
            <a:spAutoFit/>
          </a:bodyPr>
          <a:lstStyle/>
          <a:p>
            <a:r>
              <a:rPr lang="zh-CN" altLang="en-US" dirty="0" smtClean="0">
                <a:solidFill>
                  <a:srgbClr val="74B5B4"/>
                </a:solidFill>
              </a:rPr>
              <a:t>成长型题材的电视剧，从女主角的过往遗憾展开</a:t>
            </a:r>
            <a:r>
              <a:rPr lang="zh-CN" altLang="en-US" dirty="0" smtClean="0">
                <a:solidFill>
                  <a:srgbClr val="74B5B4"/>
                </a:solidFill>
              </a:rPr>
              <a:t>，帮助她认识到真正的自己。</a:t>
            </a:r>
            <a:endParaRPr lang="zh-CN" altLang="en-US" dirty="0">
              <a:solidFill>
                <a:srgbClr val="74B5B4"/>
              </a:solidFill>
            </a:endParaRPr>
          </a:p>
        </p:txBody>
      </p:sp>
      <p:sp>
        <p:nvSpPr>
          <p:cNvPr id="9" name="文本框 8"/>
          <p:cNvSpPr txBox="1"/>
          <p:nvPr/>
        </p:nvSpPr>
        <p:spPr>
          <a:xfrm>
            <a:off x="7464726" y="4282451"/>
            <a:ext cx="400110" cy="451406"/>
          </a:xfrm>
          <a:prstGeom prst="rect">
            <a:avLst/>
          </a:prstGeom>
          <a:noFill/>
        </p:spPr>
        <p:txBody>
          <a:bodyPr vert="eaVert" wrap="none" rtlCol="0">
            <a:spAutoFit/>
          </a:bodyPr>
          <a:lstStyle/>
          <a:p>
            <a:r>
              <a:rPr lang="zh-CN" altLang="en-US" sz="1400" dirty="0" smtClean="0">
                <a:solidFill>
                  <a:srgbClr val="74B5B4"/>
                </a:solidFill>
              </a:rPr>
              <a:t>主线</a:t>
            </a:r>
            <a:endParaRPr lang="zh-CN" altLang="en-US" sz="1400" dirty="0">
              <a:solidFill>
                <a:srgbClr val="74B5B4"/>
              </a:solidFill>
            </a:endParaRPr>
          </a:p>
        </p:txBody>
      </p:sp>
    </p:spTree>
    <p:extLst>
      <p:ext uri="{BB962C8B-B14F-4D97-AF65-F5344CB8AC3E}">
        <p14:creationId xmlns:p14="http://schemas.microsoft.com/office/powerpoint/2010/main" val="2786631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83366" y="0"/>
            <a:ext cx="1408314" cy="942962"/>
          </a:xfrm>
          <a:prstGeom prst="rect">
            <a:avLst/>
          </a:prstGeom>
          <a:solidFill>
            <a:srgbClr val="74B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283366" y="86760"/>
            <a:ext cx="2536824" cy="769441"/>
          </a:xfrm>
          <a:prstGeom prst="rect">
            <a:avLst/>
          </a:prstGeom>
          <a:noFill/>
        </p:spPr>
        <p:txBody>
          <a:bodyPr wrap="square" rtlCol="0">
            <a:spAutoFit/>
          </a:bodyPr>
          <a:lstStyle/>
          <a:p>
            <a:r>
              <a:rPr lang="zh-CN" altLang="en-US" sz="4400" dirty="0" smtClean="0">
                <a:solidFill>
                  <a:schemeClr val="bg1"/>
                </a:solidFill>
              </a:rPr>
              <a:t>角 色</a:t>
            </a:r>
            <a:endParaRPr lang="zh-CN" altLang="en-US" sz="4400" dirty="0">
              <a:solidFill>
                <a:schemeClr val="bg1"/>
              </a:solidFill>
            </a:endParaRPr>
          </a:p>
        </p:txBody>
      </p:sp>
      <p:sp>
        <p:nvSpPr>
          <p:cNvPr id="5" name="文本框 4"/>
          <p:cNvSpPr txBox="1"/>
          <p:nvPr/>
        </p:nvSpPr>
        <p:spPr>
          <a:xfrm>
            <a:off x="1691680" y="591535"/>
            <a:ext cx="1569660" cy="369332"/>
          </a:xfrm>
          <a:prstGeom prst="rect">
            <a:avLst/>
          </a:prstGeom>
          <a:noFill/>
        </p:spPr>
        <p:txBody>
          <a:bodyPr wrap="none" rtlCol="0">
            <a:spAutoFit/>
          </a:bodyPr>
          <a:lstStyle/>
          <a:p>
            <a:r>
              <a:rPr lang="en-US" altLang="zh-CN" dirty="0" smtClean="0">
                <a:solidFill>
                  <a:srgbClr val="74B5B4"/>
                </a:solidFill>
              </a:rPr>
              <a:t>#Characters#</a:t>
            </a:r>
            <a:endParaRPr lang="zh-CN" altLang="en-US" dirty="0">
              <a:solidFill>
                <a:srgbClr val="74B5B4"/>
              </a:solidFill>
            </a:endParaRPr>
          </a:p>
        </p:txBody>
      </p:sp>
      <p:sp>
        <p:nvSpPr>
          <p:cNvPr id="17" name="矩形 16"/>
          <p:cNvSpPr/>
          <p:nvPr/>
        </p:nvSpPr>
        <p:spPr>
          <a:xfrm>
            <a:off x="283366" y="1418652"/>
            <a:ext cx="1648696" cy="327382"/>
          </a:xfrm>
          <a:prstGeom prst="rect">
            <a:avLst/>
          </a:prstGeom>
          <a:solidFill>
            <a:srgbClr val="74B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Erica Strange</a:t>
            </a:r>
            <a:endParaRPr lang="zh-CN" altLang="en-US" dirty="0"/>
          </a:p>
        </p:txBody>
      </p:sp>
      <p:sp>
        <p:nvSpPr>
          <p:cNvPr id="13" name="矩形 12"/>
          <p:cNvSpPr/>
          <p:nvPr/>
        </p:nvSpPr>
        <p:spPr>
          <a:xfrm>
            <a:off x="2031610" y="1418652"/>
            <a:ext cx="3440254" cy="2001763"/>
          </a:xfrm>
          <a:prstGeom prst="rect">
            <a:avLst/>
          </a:prstGeom>
          <a:solidFill>
            <a:srgbClr val="74B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t>典型「盛女」</a:t>
            </a:r>
            <a:endParaRPr lang="en-US" altLang="zh-CN" sz="1600" dirty="0" smtClean="0"/>
          </a:p>
          <a:p>
            <a:r>
              <a:rPr lang="en-US" altLang="zh-CN" sz="1600" dirty="0" smtClean="0"/>
              <a:t>Master's </a:t>
            </a:r>
            <a:r>
              <a:rPr lang="en-US" altLang="zh-CN" sz="1600" dirty="0"/>
              <a:t>degree in English literature</a:t>
            </a:r>
          </a:p>
          <a:p>
            <a:r>
              <a:rPr lang="en-US" altLang="zh-CN" sz="1600" dirty="0"/>
              <a:t>dead-end job (Call Center)</a:t>
            </a:r>
          </a:p>
          <a:p>
            <a:r>
              <a:rPr lang="en-US" altLang="zh-CN" sz="1600" dirty="0" smtClean="0"/>
              <a:t>mid-life crisis</a:t>
            </a:r>
          </a:p>
          <a:p>
            <a:r>
              <a:rPr lang="en-US" altLang="zh-CN" sz="1600" dirty="0"/>
              <a:t>32 years old </a:t>
            </a:r>
            <a:endParaRPr lang="en-US" altLang="zh-CN" sz="1600" dirty="0" smtClean="0"/>
          </a:p>
          <a:p>
            <a:r>
              <a:rPr lang="en-US" altLang="zh-CN" sz="1600" dirty="0" smtClean="0"/>
              <a:t>still </a:t>
            </a:r>
            <a:r>
              <a:rPr lang="en-US" altLang="zh-CN" sz="1600" dirty="0"/>
              <a:t>sleeping with </a:t>
            </a:r>
            <a:r>
              <a:rPr lang="en-US" altLang="zh-CN" sz="1600" dirty="0" smtClean="0"/>
              <a:t>her cat </a:t>
            </a:r>
            <a:r>
              <a:rPr lang="en-US" altLang="zh-CN" sz="1600" dirty="0"/>
              <a:t>(Single)</a:t>
            </a:r>
          </a:p>
          <a:p>
            <a:r>
              <a:rPr lang="en-US" altLang="zh-CN" sz="1600" dirty="0"/>
              <a:t>no prospects</a:t>
            </a:r>
            <a:endParaRPr lang="zh-CN" altLang="en-US" sz="1600" dirty="0"/>
          </a:p>
        </p:txBody>
      </p:sp>
      <p:sp>
        <p:nvSpPr>
          <p:cNvPr id="14" name="矩形 13"/>
          <p:cNvSpPr/>
          <p:nvPr/>
        </p:nvSpPr>
        <p:spPr>
          <a:xfrm>
            <a:off x="7164288" y="3122227"/>
            <a:ext cx="1648696" cy="327382"/>
          </a:xfrm>
          <a:prstGeom prst="rect">
            <a:avLst/>
          </a:prstGeom>
          <a:solidFill>
            <a:srgbClr val="74B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Dr. Tom</a:t>
            </a:r>
            <a:endParaRPr lang="zh-CN" altLang="en-US" dirty="0"/>
          </a:p>
        </p:txBody>
      </p:sp>
      <p:sp>
        <p:nvSpPr>
          <p:cNvPr id="19" name="矩形 18"/>
          <p:cNvSpPr/>
          <p:nvPr/>
        </p:nvSpPr>
        <p:spPr>
          <a:xfrm>
            <a:off x="3563888" y="4486892"/>
            <a:ext cx="3440254" cy="564132"/>
          </a:xfrm>
          <a:prstGeom prst="rect">
            <a:avLst/>
          </a:prstGeom>
          <a:solidFill>
            <a:srgbClr val="74B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600" dirty="0" smtClean="0"/>
              <a:t>Erica’s Therapist</a:t>
            </a:r>
          </a:p>
          <a:p>
            <a:pPr algn="r"/>
            <a:r>
              <a:rPr lang="en-US" altLang="zh-CN" sz="1600" dirty="0" smtClean="0"/>
              <a:t>With the ability to Time Travel</a:t>
            </a:r>
            <a:endParaRPr lang="zh-CN" altLang="en-US" sz="1600" dirty="0"/>
          </a:p>
        </p:txBody>
      </p:sp>
      <p:pic>
        <p:nvPicPr>
          <p:cNvPr id="1034" name="Picture 10" descr="C:\Users\Administrator\AppData\Local\YNote\data\13657322122@163.com\e2f46759a9a447a091f16bd12475b46f\clipboar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60" y="1832795"/>
            <a:ext cx="1657405" cy="158762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Administrator\AppData\Local\YNote\data\13657322122@163.com\715f2631a68c491fbcc400a484cc9c1f\clipboar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9416" y="3576688"/>
            <a:ext cx="1659571" cy="2384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24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83366" y="0"/>
            <a:ext cx="1408314" cy="942962"/>
          </a:xfrm>
          <a:prstGeom prst="rect">
            <a:avLst/>
          </a:prstGeom>
          <a:solidFill>
            <a:srgbClr val="F1C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283366" y="86760"/>
            <a:ext cx="2536824" cy="769441"/>
          </a:xfrm>
          <a:prstGeom prst="rect">
            <a:avLst/>
          </a:prstGeom>
          <a:noFill/>
        </p:spPr>
        <p:txBody>
          <a:bodyPr wrap="square" rtlCol="0">
            <a:spAutoFit/>
          </a:bodyPr>
          <a:lstStyle/>
          <a:p>
            <a:r>
              <a:rPr lang="zh-CN" altLang="en-US" sz="4400" dirty="0" smtClean="0">
                <a:solidFill>
                  <a:schemeClr val="bg1"/>
                </a:solidFill>
              </a:rPr>
              <a:t>遗 憾</a:t>
            </a:r>
            <a:endParaRPr lang="zh-CN" altLang="en-US" sz="4400" dirty="0">
              <a:solidFill>
                <a:schemeClr val="bg1"/>
              </a:solidFill>
            </a:endParaRPr>
          </a:p>
        </p:txBody>
      </p:sp>
      <p:sp>
        <p:nvSpPr>
          <p:cNvPr id="5" name="文本框 4"/>
          <p:cNvSpPr txBox="1"/>
          <p:nvPr/>
        </p:nvSpPr>
        <p:spPr>
          <a:xfrm>
            <a:off x="1691680" y="591535"/>
            <a:ext cx="1249060" cy="369332"/>
          </a:xfrm>
          <a:prstGeom prst="rect">
            <a:avLst/>
          </a:prstGeom>
          <a:noFill/>
        </p:spPr>
        <p:txBody>
          <a:bodyPr wrap="none" rtlCol="0">
            <a:spAutoFit/>
          </a:bodyPr>
          <a:lstStyle/>
          <a:p>
            <a:r>
              <a:rPr lang="en-US" altLang="zh-CN" dirty="0" smtClean="0">
                <a:solidFill>
                  <a:srgbClr val="F1CA4E"/>
                </a:solidFill>
              </a:rPr>
              <a:t>#Regrets#</a:t>
            </a:r>
            <a:endParaRPr lang="zh-CN" altLang="en-US" dirty="0">
              <a:solidFill>
                <a:srgbClr val="F1CA4E"/>
              </a:solidFill>
            </a:endParaRPr>
          </a:p>
        </p:txBody>
      </p:sp>
      <p:pic>
        <p:nvPicPr>
          <p:cNvPr id="2" name="图片 1"/>
          <p:cNvPicPr>
            <a:picLocks noChangeAspect="1"/>
          </p:cNvPicPr>
          <p:nvPr/>
        </p:nvPicPr>
        <p:blipFill>
          <a:blip r:embed="rId3"/>
          <a:stretch>
            <a:fillRect/>
          </a:stretch>
        </p:blipFill>
        <p:spPr>
          <a:xfrm>
            <a:off x="283366" y="1980580"/>
            <a:ext cx="5024637" cy="2687367"/>
          </a:xfrm>
          <a:prstGeom prst="rect">
            <a:avLst/>
          </a:prstGeom>
        </p:spPr>
      </p:pic>
      <p:sp>
        <p:nvSpPr>
          <p:cNvPr id="11" name="矩形 10"/>
          <p:cNvSpPr/>
          <p:nvPr/>
        </p:nvSpPr>
        <p:spPr>
          <a:xfrm>
            <a:off x="5436096" y="1990101"/>
            <a:ext cx="3456384" cy="2677845"/>
          </a:xfrm>
          <a:prstGeom prst="rect">
            <a:avLst/>
          </a:prstGeom>
          <a:solidFill>
            <a:srgbClr val="F1C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p>
        </p:txBody>
      </p:sp>
      <p:sp>
        <p:nvSpPr>
          <p:cNvPr id="3" name="文本框 2"/>
          <p:cNvSpPr txBox="1"/>
          <p:nvPr/>
        </p:nvSpPr>
        <p:spPr>
          <a:xfrm>
            <a:off x="5508104" y="2124597"/>
            <a:ext cx="3384376" cy="2831544"/>
          </a:xfrm>
          <a:prstGeom prst="rect">
            <a:avLst/>
          </a:prstGeom>
          <a:noFill/>
        </p:spPr>
        <p:txBody>
          <a:bodyPr wrap="square" rtlCol="0">
            <a:spAutoFit/>
          </a:bodyPr>
          <a:lstStyle/>
          <a:p>
            <a:r>
              <a:rPr lang="en-US" altLang="zh-CN" sz="1600" dirty="0">
                <a:solidFill>
                  <a:schemeClr val="bg1"/>
                </a:solidFill>
              </a:rPr>
              <a:t>Leo </a:t>
            </a:r>
            <a:r>
              <a:rPr lang="en-US" altLang="zh-CN" sz="1600" dirty="0" smtClean="0">
                <a:solidFill>
                  <a:schemeClr val="bg1"/>
                </a:solidFill>
              </a:rPr>
              <a:t>Died</a:t>
            </a:r>
            <a:endParaRPr lang="en-US" altLang="zh-CN" sz="1600" dirty="0">
              <a:solidFill>
                <a:schemeClr val="bg1"/>
              </a:solidFill>
            </a:endParaRPr>
          </a:p>
          <a:p>
            <a:r>
              <a:rPr lang="en-US" altLang="zh-CN" sz="1200" dirty="0">
                <a:solidFill>
                  <a:schemeClr val="bg1"/>
                </a:solidFill>
              </a:rPr>
              <a:t>Erica's biggest regret, her brother's death</a:t>
            </a:r>
            <a:r>
              <a:rPr lang="en-US" altLang="zh-CN" sz="1200" dirty="0" smtClean="0">
                <a:solidFill>
                  <a:schemeClr val="bg1"/>
                </a:solidFill>
              </a:rPr>
              <a:t>.</a:t>
            </a:r>
          </a:p>
          <a:p>
            <a:endParaRPr lang="en-US" altLang="zh-CN" sz="1200" dirty="0">
              <a:solidFill>
                <a:schemeClr val="bg1"/>
              </a:solidFill>
            </a:endParaRPr>
          </a:p>
          <a:p>
            <a:r>
              <a:rPr lang="en-US" altLang="zh-CN" sz="1600" dirty="0">
                <a:solidFill>
                  <a:schemeClr val="bg1"/>
                </a:solidFill>
              </a:rPr>
              <a:t>Kissing </a:t>
            </a:r>
            <a:r>
              <a:rPr lang="en-US" altLang="zh-CN" sz="1600" dirty="0" smtClean="0">
                <a:solidFill>
                  <a:schemeClr val="bg1"/>
                </a:solidFill>
              </a:rPr>
              <a:t>Ethan</a:t>
            </a:r>
          </a:p>
          <a:p>
            <a:r>
              <a:rPr lang="en-US" altLang="zh-CN" sz="1200" dirty="0" smtClean="0">
                <a:solidFill>
                  <a:schemeClr val="bg1"/>
                </a:solidFill>
              </a:rPr>
              <a:t>Erica </a:t>
            </a:r>
            <a:r>
              <a:rPr lang="en-US" altLang="zh-CN" sz="1200" dirty="0">
                <a:solidFill>
                  <a:schemeClr val="bg1"/>
                </a:solidFill>
              </a:rPr>
              <a:t>regrets kissing Ethan</a:t>
            </a:r>
            <a:r>
              <a:rPr lang="en-US" altLang="zh-CN" sz="1200" dirty="0" smtClean="0">
                <a:solidFill>
                  <a:schemeClr val="bg1"/>
                </a:solidFill>
              </a:rPr>
              <a:t>.</a:t>
            </a:r>
          </a:p>
          <a:p>
            <a:endParaRPr lang="en-US" altLang="zh-CN" sz="1200" dirty="0">
              <a:solidFill>
                <a:schemeClr val="bg1"/>
              </a:solidFill>
            </a:endParaRPr>
          </a:p>
          <a:p>
            <a:r>
              <a:rPr lang="en-US" altLang="zh-CN" sz="1600" dirty="0">
                <a:solidFill>
                  <a:schemeClr val="bg1"/>
                </a:solidFill>
              </a:rPr>
              <a:t>Yom </a:t>
            </a:r>
            <a:r>
              <a:rPr lang="en-US" altLang="zh-CN" sz="1600" dirty="0" err="1">
                <a:solidFill>
                  <a:schemeClr val="bg1"/>
                </a:solidFill>
              </a:rPr>
              <a:t>kippur</a:t>
            </a:r>
            <a:r>
              <a:rPr lang="en-US" altLang="zh-CN" sz="1600" dirty="0">
                <a:solidFill>
                  <a:schemeClr val="bg1"/>
                </a:solidFill>
              </a:rPr>
              <a:t> </a:t>
            </a:r>
            <a:r>
              <a:rPr lang="en-US" altLang="zh-CN" sz="1600" dirty="0" smtClean="0">
                <a:solidFill>
                  <a:schemeClr val="bg1"/>
                </a:solidFill>
              </a:rPr>
              <a:t>1998</a:t>
            </a:r>
          </a:p>
          <a:p>
            <a:r>
              <a:rPr lang="en-US" altLang="zh-CN" sz="1200" dirty="0" smtClean="0">
                <a:solidFill>
                  <a:schemeClr val="bg1"/>
                </a:solidFill>
              </a:rPr>
              <a:t>Erica </a:t>
            </a:r>
            <a:r>
              <a:rPr lang="en-US" altLang="zh-CN" sz="1200" dirty="0">
                <a:solidFill>
                  <a:schemeClr val="bg1"/>
                </a:solidFill>
              </a:rPr>
              <a:t>regrets calling her mother a Total Nazi</a:t>
            </a:r>
            <a:r>
              <a:rPr lang="en-US" altLang="zh-CN" sz="1200" dirty="0" smtClean="0">
                <a:solidFill>
                  <a:schemeClr val="bg1"/>
                </a:solidFill>
              </a:rPr>
              <a:t>.</a:t>
            </a:r>
          </a:p>
          <a:p>
            <a:endParaRPr lang="en-US" altLang="zh-CN" sz="1200" dirty="0">
              <a:solidFill>
                <a:schemeClr val="bg1"/>
              </a:solidFill>
            </a:endParaRPr>
          </a:p>
          <a:p>
            <a:r>
              <a:rPr lang="en-US" altLang="zh-CN" sz="1600" dirty="0" smtClean="0">
                <a:solidFill>
                  <a:schemeClr val="bg1"/>
                </a:solidFill>
              </a:rPr>
              <a:t>Taipei</a:t>
            </a:r>
            <a:endParaRPr lang="en-US" altLang="zh-CN" sz="1600" dirty="0">
              <a:solidFill>
                <a:schemeClr val="bg1"/>
              </a:solidFill>
            </a:endParaRPr>
          </a:p>
          <a:p>
            <a:r>
              <a:rPr lang="en-US" altLang="zh-CN" sz="1200" dirty="0">
                <a:solidFill>
                  <a:schemeClr val="bg1"/>
                </a:solidFill>
              </a:rPr>
              <a:t>Erica regrets not going to Taipei with Jenny</a:t>
            </a:r>
            <a:r>
              <a:rPr lang="en-US" altLang="zh-CN" sz="1200" dirty="0" smtClean="0">
                <a:solidFill>
                  <a:schemeClr val="bg1"/>
                </a:solidFill>
              </a:rPr>
              <a:t>.</a:t>
            </a:r>
          </a:p>
          <a:p>
            <a:r>
              <a:rPr lang="en-US" altLang="zh-CN" sz="1200" b="1" dirty="0" smtClean="0">
                <a:solidFill>
                  <a:srgbClr val="E6E6E6"/>
                </a:solidFill>
              </a:rPr>
              <a:t>And many more…</a:t>
            </a:r>
            <a:endParaRPr lang="en-US" altLang="zh-CN" sz="1200" b="1" dirty="0">
              <a:solidFill>
                <a:srgbClr val="E6E6E6"/>
              </a:solidFill>
            </a:endParaRPr>
          </a:p>
          <a:p>
            <a:endParaRPr lang="zh-CN" altLang="en-US" dirty="0"/>
          </a:p>
        </p:txBody>
      </p:sp>
    </p:spTree>
    <p:extLst>
      <p:ext uri="{BB962C8B-B14F-4D97-AF65-F5344CB8AC3E}">
        <p14:creationId xmlns:p14="http://schemas.microsoft.com/office/powerpoint/2010/main" val="3554993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83366" y="0"/>
            <a:ext cx="1408314" cy="942962"/>
          </a:xfrm>
          <a:prstGeom prst="rect">
            <a:avLst/>
          </a:prstGeom>
          <a:solidFill>
            <a:srgbClr val="F1C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283366" y="86760"/>
            <a:ext cx="1336306" cy="769441"/>
          </a:xfrm>
          <a:prstGeom prst="rect">
            <a:avLst/>
          </a:prstGeom>
          <a:noFill/>
        </p:spPr>
        <p:txBody>
          <a:bodyPr wrap="square" rtlCol="0">
            <a:spAutoFit/>
          </a:bodyPr>
          <a:lstStyle/>
          <a:p>
            <a:pPr algn="ctr"/>
            <a:r>
              <a:rPr lang="en-US" altLang="zh-CN" sz="4400" dirty="0" smtClean="0">
                <a:solidFill>
                  <a:schemeClr val="bg1"/>
                </a:solidFill>
              </a:rPr>
              <a:t>Leo</a:t>
            </a:r>
            <a:endParaRPr lang="zh-CN" altLang="en-US" sz="4400" dirty="0">
              <a:solidFill>
                <a:schemeClr val="bg1"/>
              </a:solidFill>
            </a:endParaRPr>
          </a:p>
        </p:txBody>
      </p:sp>
      <p:sp>
        <p:nvSpPr>
          <p:cNvPr id="5" name="文本框 4"/>
          <p:cNvSpPr txBox="1"/>
          <p:nvPr/>
        </p:nvSpPr>
        <p:spPr>
          <a:xfrm>
            <a:off x="1691680" y="591535"/>
            <a:ext cx="1351652" cy="369332"/>
          </a:xfrm>
          <a:prstGeom prst="rect">
            <a:avLst/>
          </a:prstGeom>
          <a:noFill/>
        </p:spPr>
        <p:txBody>
          <a:bodyPr wrap="none" rtlCol="0">
            <a:spAutoFit/>
          </a:bodyPr>
          <a:lstStyle/>
          <a:p>
            <a:r>
              <a:rPr lang="en-US" altLang="zh-CN" dirty="0" smtClean="0">
                <a:solidFill>
                  <a:srgbClr val="F1CA4E"/>
                </a:solidFill>
              </a:rPr>
              <a:t>#Leo </a:t>
            </a:r>
            <a:r>
              <a:rPr lang="zh-CN" altLang="en-US" dirty="0" smtClean="0">
                <a:solidFill>
                  <a:srgbClr val="F1CA4E"/>
                </a:solidFill>
              </a:rPr>
              <a:t>之死</a:t>
            </a:r>
            <a:r>
              <a:rPr lang="en-US" altLang="zh-CN" dirty="0" smtClean="0">
                <a:solidFill>
                  <a:srgbClr val="F1CA4E"/>
                </a:solidFill>
              </a:rPr>
              <a:t>#</a:t>
            </a:r>
            <a:endParaRPr lang="zh-CN" altLang="en-US" dirty="0">
              <a:solidFill>
                <a:srgbClr val="F1CA4E"/>
              </a:solidFill>
            </a:endParaRPr>
          </a:p>
        </p:txBody>
      </p:sp>
      <p:sp>
        <p:nvSpPr>
          <p:cNvPr id="9" name="椭圆 8"/>
          <p:cNvSpPr/>
          <p:nvPr/>
        </p:nvSpPr>
        <p:spPr>
          <a:xfrm>
            <a:off x="611560" y="1764556"/>
            <a:ext cx="1858331" cy="1944216"/>
          </a:xfrm>
          <a:prstGeom prst="ellipse">
            <a:avLst/>
          </a:prstGeom>
          <a:blipFill>
            <a:blip r:embed="rId3"/>
            <a:stretch>
              <a:fillRect/>
            </a:stretch>
          </a:blipFill>
          <a:ln w="38100">
            <a:solidFill>
              <a:srgbClr val="F1CA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11696" y="3924407"/>
            <a:ext cx="2759966" cy="1656184"/>
          </a:xfrm>
          <a:prstGeom prst="rect">
            <a:avLst/>
          </a:prstGeom>
          <a:solidFill>
            <a:srgbClr val="F1C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83366" y="3906113"/>
            <a:ext cx="2784848" cy="1892826"/>
          </a:xfrm>
          <a:prstGeom prst="rect">
            <a:avLst/>
          </a:prstGeom>
          <a:noFill/>
        </p:spPr>
        <p:txBody>
          <a:bodyPr wrap="square" rtlCol="0">
            <a:spAutoFit/>
          </a:bodyPr>
          <a:lstStyle/>
          <a:p>
            <a:r>
              <a:rPr lang="it-IT" altLang="zh-CN" sz="1300" dirty="0">
                <a:solidFill>
                  <a:schemeClr val="bg1"/>
                </a:solidFill>
              </a:rPr>
              <a:t>19years  old</a:t>
            </a:r>
            <a:endParaRPr lang="it-IT" altLang="zh-CN" sz="1300" dirty="0" smtClean="0">
              <a:solidFill>
                <a:schemeClr val="bg1"/>
              </a:solidFill>
            </a:endParaRPr>
          </a:p>
          <a:p>
            <a:r>
              <a:rPr lang="it-IT" altLang="zh-CN" sz="1300" dirty="0" smtClean="0">
                <a:solidFill>
                  <a:schemeClr val="bg1"/>
                </a:solidFill>
              </a:rPr>
              <a:t>cool </a:t>
            </a:r>
            <a:r>
              <a:rPr lang="it-IT" altLang="zh-CN" sz="1300" dirty="0">
                <a:solidFill>
                  <a:schemeClr val="bg1"/>
                </a:solidFill>
              </a:rPr>
              <a:t>and outgoing </a:t>
            </a:r>
            <a:r>
              <a:rPr lang="it-IT" altLang="zh-CN" sz="1300" dirty="0" smtClean="0">
                <a:solidFill>
                  <a:schemeClr val="bg1"/>
                </a:solidFill>
              </a:rPr>
              <a:t>personality</a:t>
            </a:r>
          </a:p>
          <a:p>
            <a:r>
              <a:rPr lang="it-IT" altLang="zh-CN" sz="1300" dirty="0">
                <a:solidFill>
                  <a:schemeClr val="bg1"/>
                </a:solidFill>
              </a:rPr>
              <a:t>loved to build </a:t>
            </a:r>
            <a:r>
              <a:rPr lang="it-IT" altLang="zh-CN" sz="1300" dirty="0" smtClean="0">
                <a:solidFill>
                  <a:schemeClr val="bg1"/>
                </a:solidFill>
              </a:rPr>
              <a:t>things</a:t>
            </a:r>
          </a:p>
          <a:p>
            <a:r>
              <a:rPr lang="it-IT" altLang="zh-CN" sz="1300" dirty="0">
                <a:solidFill>
                  <a:schemeClr val="bg1"/>
                </a:solidFill>
              </a:rPr>
              <a:t>protective and </a:t>
            </a:r>
            <a:r>
              <a:rPr lang="it-IT" altLang="zh-CN" sz="1300" dirty="0" smtClean="0">
                <a:solidFill>
                  <a:schemeClr val="bg1"/>
                </a:solidFill>
              </a:rPr>
              <a:t>caring Erica</a:t>
            </a:r>
          </a:p>
          <a:p>
            <a:r>
              <a:rPr lang="it-IT" altLang="zh-CN" sz="1300" dirty="0">
                <a:solidFill>
                  <a:schemeClr val="bg1"/>
                </a:solidFill>
              </a:rPr>
              <a:t>suffered </a:t>
            </a:r>
            <a:r>
              <a:rPr lang="it-IT" altLang="zh-CN" sz="1300" dirty="0" smtClean="0">
                <a:solidFill>
                  <a:schemeClr val="bg1"/>
                </a:solidFill>
              </a:rPr>
              <a:t>from </a:t>
            </a:r>
            <a:r>
              <a:rPr lang="en-US" altLang="zh-CN" sz="1300" dirty="0" smtClean="0">
                <a:solidFill>
                  <a:schemeClr val="bg1"/>
                </a:solidFill>
              </a:rPr>
              <a:t>t</a:t>
            </a:r>
            <a:r>
              <a:rPr lang="it-IT" altLang="zh-CN" sz="1300" dirty="0" smtClean="0">
                <a:solidFill>
                  <a:schemeClr val="bg1"/>
                </a:solidFill>
              </a:rPr>
              <a:t>ypical </a:t>
            </a:r>
            <a:r>
              <a:rPr lang="it-IT" altLang="zh-CN" sz="1300" dirty="0" smtClean="0">
                <a:solidFill>
                  <a:schemeClr val="bg1"/>
                </a:solidFill>
              </a:rPr>
              <a:t>teen angst</a:t>
            </a:r>
          </a:p>
          <a:p>
            <a:r>
              <a:rPr lang="it-IT" altLang="zh-CN" sz="1300" dirty="0" smtClean="0">
                <a:solidFill>
                  <a:schemeClr val="bg1"/>
                </a:solidFill>
              </a:rPr>
              <a:t>seeking </a:t>
            </a:r>
            <a:r>
              <a:rPr lang="it-IT" altLang="zh-CN" sz="1300" dirty="0">
                <a:solidFill>
                  <a:schemeClr val="bg1"/>
                </a:solidFill>
              </a:rPr>
              <a:t>independence from </a:t>
            </a:r>
            <a:r>
              <a:rPr lang="it-IT" altLang="zh-CN" sz="1300" dirty="0" smtClean="0">
                <a:solidFill>
                  <a:schemeClr val="bg1"/>
                </a:solidFill>
              </a:rPr>
              <a:t>his </a:t>
            </a:r>
            <a:r>
              <a:rPr lang="it-IT" altLang="zh-CN" sz="1300" dirty="0" smtClean="0">
                <a:solidFill>
                  <a:schemeClr val="bg1"/>
                </a:solidFill>
              </a:rPr>
              <a:t>parent</a:t>
            </a:r>
          </a:p>
          <a:p>
            <a:r>
              <a:rPr lang="it-IT" altLang="zh-CN" sz="1300" dirty="0">
                <a:solidFill>
                  <a:schemeClr val="bg1"/>
                </a:solidFill>
              </a:rPr>
              <a:t>dropped out of college</a:t>
            </a:r>
          </a:p>
          <a:p>
            <a:endParaRPr lang="zh-CN" altLang="en-US" sz="1300" dirty="0">
              <a:solidFill>
                <a:schemeClr val="bg1"/>
              </a:solidFill>
            </a:endParaRPr>
          </a:p>
        </p:txBody>
      </p:sp>
      <p:sp>
        <p:nvSpPr>
          <p:cNvPr id="16" name="椭圆 15"/>
          <p:cNvSpPr/>
          <p:nvPr/>
        </p:nvSpPr>
        <p:spPr>
          <a:xfrm>
            <a:off x="6588224" y="1738949"/>
            <a:ext cx="1858331" cy="1944216"/>
          </a:xfrm>
          <a:prstGeom prst="ellipse">
            <a:avLst/>
          </a:prstGeom>
          <a:blipFill>
            <a:blip r:embed="rId4"/>
            <a:stretch>
              <a:fillRect/>
            </a:stretch>
          </a:blipFill>
          <a:ln w="38100">
            <a:solidFill>
              <a:srgbClr val="F1CA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137406" y="3924406"/>
            <a:ext cx="2759966" cy="1656184"/>
          </a:xfrm>
          <a:prstGeom prst="rect">
            <a:avLst/>
          </a:prstGeom>
          <a:solidFill>
            <a:srgbClr val="F1C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6151537" y="4428852"/>
            <a:ext cx="2784848" cy="892552"/>
          </a:xfrm>
          <a:prstGeom prst="rect">
            <a:avLst/>
          </a:prstGeom>
          <a:noFill/>
        </p:spPr>
        <p:txBody>
          <a:bodyPr wrap="square" rtlCol="0">
            <a:spAutoFit/>
          </a:bodyPr>
          <a:lstStyle/>
          <a:p>
            <a:r>
              <a:rPr lang="en-US" altLang="zh-CN" sz="1300" dirty="0" smtClean="0">
                <a:solidFill>
                  <a:schemeClr val="bg1"/>
                </a:solidFill>
              </a:rPr>
              <a:t>Admire and very close to Leo</a:t>
            </a:r>
          </a:p>
          <a:p>
            <a:r>
              <a:rPr lang="en-US" altLang="zh-CN" sz="1300" dirty="0" smtClean="0">
                <a:solidFill>
                  <a:schemeClr val="bg1"/>
                </a:solidFill>
              </a:rPr>
              <a:t>Leo’s death was her fault</a:t>
            </a:r>
          </a:p>
          <a:p>
            <a:r>
              <a:rPr lang="en-US" altLang="zh-CN" sz="1300" dirty="0" smtClean="0">
                <a:solidFill>
                  <a:schemeClr val="bg1"/>
                </a:solidFill>
              </a:rPr>
              <a:t>Want to change to past </a:t>
            </a:r>
          </a:p>
          <a:p>
            <a:endParaRPr lang="zh-CN" altLang="en-US" sz="1300" dirty="0">
              <a:solidFill>
                <a:schemeClr val="bg1"/>
              </a:solidFill>
            </a:endParaRPr>
          </a:p>
        </p:txBody>
      </p:sp>
      <p:sp>
        <p:nvSpPr>
          <p:cNvPr id="21" name="文本框 20"/>
          <p:cNvSpPr txBox="1"/>
          <p:nvPr/>
        </p:nvSpPr>
        <p:spPr>
          <a:xfrm>
            <a:off x="3822419" y="2196604"/>
            <a:ext cx="1584176" cy="369332"/>
          </a:xfrm>
          <a:prstGeom prst="rect">
            <a:avLst/>
          </a:prstGeom>
          <a:noFill/>
        </p:spPr>
        <p:txBody>
          <a:bodyPr wrap="square" rtlCol="0">
            <a:spAutoFit/>
          </a:bodyPr>
          <a:lstStyle/>
          <a:p>
            <a:r>
              <a:rPr lang="zh-CN" altLang="en-US" dirty="0" smtClean="0">
                <a:solidFill>
                  <a:srgbClr val="74B5B4"/>
                </a:solidFill>
              </a:rPr>
              <a:t>三次回到过去</a:t>
            </a:r>
            <a:endParaRPr lang="zh-CN" altLang="en-US" dirty="0">
              <a:solidFill>
                <a:srgbClr val="74B5B4"/>
              </a:solidFill>
            </a:endParaRPr>
          </a:p>
        </p:txBody>
      </p:sp>
      <p:sp>
        <p:nvSpPr>
          <p:cNvPr id="22" name="文本框 21"/>
          <p:cNvSpPr txBox="1"/>
          <p:nvPr/>
        </p:nvSpPr>
        <p:spPr>
          <a:xfrm>
            <a:off x="3779912" y="3060700"/>
            <a:ext cx="1584176" cy="369332"/>
          </a:xfrm>
          <a:prstGeom prst="rect">
            <a:avLst/>
          </a:prstGeom>
          <a:noFill/>
        </p:spPr>
        <p:txBody>
          <a:bodyPr wrap="square" rtlCol="0">
            <a:spAutoFit/>
          </a:bodyPr>
          <a:lstStyle/>
          <a:p>
            <a:pPr algn="ctr"/>
            <a:r>
              <a:rPr lang="zh-CN" altLang="en-US" dirty="0" smtClean="0">
                <a:solidFill>
                  <a:srgbClr val="74B5B4"/>
                </a:solidFill>
              </a:rPr>
              <a:t>三种结局</a:t>
            </a:r>
            <a:endParaRPr lang="zh-CN" altLang="en-US" dirty="0">
              <a:solidFill>
                <a:srgbClr val="74B5B4"/>
              </a:solidFill>
            </a:endParaRPr>
          </a:p>
        </p:txBody>
      </p:sp>
    </p:spTree>
    <p:extLst>
      <p:ext uri="{BB962C8B-B14F-4D97-AF65-F5344CB8AC3E}">
        <p14:creationId xmlns:p14="http://schemas.microsoft.com/office/powerpoint/2010/main" val="50504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83366" y="0"/>
            <a:ext cx="1408314" cy="942962"/>
          </a:xfrm>
          <a:prstGeom prst="rect">
            <a:avLst/>
          </a:prstGeom>
          <a:solidFill>
            <a:srgbClr val="F1C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283366" y="86760"/>
            <a:ext cx="1336306" cy="769441"/>
          </a:xfrm>
          <a:prstGeom prst="rect">
            <a:avLst/>
          </a:prstGeom>
          <a:noFill/>
        </p:spPr>
        <p:txBody>
          <a:bodyPr wrap="square" rtlCol="0">
            <a:spAutoFit/>
          </a:bodyPr>
          <a:lstStyle/>
          <a:p>
            <a:pPr algn="ctr"/>
            <a:r>
              <a:rPr lang="en-US" altLang="zh-CN" sz="4400" dirty="0" smtClean="0">
                <a:solidFill>
                  <a:schemeClr val="bg1"/>
                </a:solidFill>
              </a:rPr>
              <a:t>Leo</a:t>
            </a:r>
            <a:endParaRPr lang="zh-CN" altLang="en-US" sz="4400" dirty="0">
              <a:solidFill>
                <a:schemeClr val="bg1"/>
              </a:solidFill>
            </a:endParaRPr>
          </a:p>
        </p:txBody>
      </p:sp>
      <p:sp>
        <p:nvSpPr>
          <p:cNvPr id="5" name="文本框 4"/>
          <p:cNvSpPr txBox="1"/>
          <p:nvPr/>
        </p:nvSpPr>
        <p:spPr>
          <a:xfrm>
            <a:off x="1691680" y="591535"/>
            <a:ext cx="441146" cy="369332"/>
          </a:xfrm>
          <a:prstGeom prst="rect">
            <a:avLst/>
          </a:prstGeom>
          <a:noFill/>
        </p:spPr>
        <p:txBody>
          <a:bodyPr wrap="none" rtlCol="0">
            <a:spAutoFit/>
          </a:bodyPr>
          <a:lstStyle/>
          <a:p>
            <a:r>
              <a:rPr lang="en-US" altLang="zh-CN" dirty="0" smtClean="0">
                <a:solidFill>
                  <a:srgbClr val="F1CA4E"/>
                </a:solidFill>
              </a:rPr>
              <a:t>#1</a:t>
            </a:r>
            <a:endParaRPr lang="zh-CN" altLang="en-US" dirty="0">
              <a:solidFill>
                <a:srgbClr val="F1CA4E"/>
              </a:solidFill>
            </a:endParaRPr>
          </a:p>
        </p:txBody>
      </p:sp>
      <p:pic>
        <p:nvPicPr>
          <p:cNvPr id="2" name="图片 1"/>
          <p:cNvPicPr>
            <a:picLocks noChangeAspect="1"/>
          </p:cNvPicPr>
          <p:nvPr/>
        </p:nvPicPr>
        <p:blipFill>
          <a:blip r:embed="rId3"/>
          <a:stretch>
            <a:fillRect/>
          </a:stretch>
        </p:blipFill>
        <p:spPr>
          <a:xfrm>
            <a:off x="5796136" y="1620540"/>
            <a:ext cx="3100189" cy="3100189"/>
          </a:xfrm>
          <a:prstGeom prst="rect">
            <a:avLst/>
          </a:prstGeom>
        </p:spPr>
      </p:pic>
      <p:pic>
        <p:nvPicPr>
          <p:cNvPr id="3" name="图片 2"/>
          <p:cNvPicPr>
            <a:picLocks noChangeAspect="1"/>
          </p:cNvPicPr>
          <p:nvPr/>
        </p:nvPicPr>
        <p:blipFill>
          <a:blip r:embed="rId4"/>
          <a:stretch>
            <a:fillRect/>
          </a:stretch>
        </p:blipFill>
        <p:spPr>
          <a:xfrm>
            <a:off x="283366" y="1620540"/>
            <a:ext cx="3070942" cy="3100189"/>
          </a:xfrm>
          <a:prstGeom prst="rect">
            <a:avLst/>
          </a:prstGeom>
        </p:spPr>
      </p:pic>
      <p:sp>
        <p:nvSpPr>
          <p:cNvPr id="18" name="矩形 17"/>
          <p:cNvSpPr/>
          <p:nvPr/>
        </p:nvSpPr>
        <p:spPr>
          <a:xfrm>
            <a:off x="3563888" y="1620540"/>
            <a:ext cx="2016224" cy="3100189"/>
          </a:xfrm>
          <a:prstGeom prst="rect">
            <a:avLst/>
          </a:prstGeom>
          <a:solidFill>
            <a:srgbClr val="F1C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smtClean="0"/>
          </a:p>
        </p:txBody>
      </p:sp>
      <p:sp>
        <p:nvSpPr>
          <p:cNvPr id="4" name="文本框 3"/>
          <p:cNvSpPr txBox="1"/>
          <p:nvPr/>
        </p:nvSpPr>
        <p:spPr>
          <a:xfrm>
            <a:off x="3570332" y="1764556"/>
            <a:ext cx="2009780" cy="2092881"/>
          </a:xfrm>
          <a:prstGeom prst="rect">
            <a:avLst/>
          </a:prstGeom>
          <a:noFill/>
        </p:spPr>
        <p:txBody>
          <a:bodyPr wrap="square" rtlCol="0">
            <a:spAutoFit/>
          </a:bodyPr>
          <a:lstStyle/>
          <a:p>
            <a:pPr algn="ctr"/>
            <a:r>
              <a:rPr lang="en-US" altLang="zh-CN" sz="1400" dirty="0">
                <a:solidFill>
                  <a:schemeClr val="bg1"/>
                </a:solidFill>
              </a:rPr>
              <a:t>Erica </a:t>
            </a:r>
            <a:r>
              <a:rPr lang="zh-CN" altLang="en-US" sz="1400" dirty="0">
                <a:solidFill>
                  <a:schemeClr val="bg1"/>
                </a:solidFill>
              </a:rPr>
              <a:t>变成了成功人士</a:t>
            </a:r>
          </a:p>
          <a:p>
            <a:pPr algn="ctr"/>
            <a:endParaRPr lang="zh-CN" altLang="en-US" sz="1400" dirty="0">
              <a:solidFill>
                <a:schemeClr val="bg1"/>
              </a:solidFill>
            </a:endParaRPr>
          </a:p>
          <a:p>
            <a:pPr algn="ctr"/>
            <a:r>
              <a:rPr lang="zh-CN" altLang="en-US" sz="1400" dirty="0">
                <a:solidFill>
                  <a:schemeClr val="bg1"/>
                </a:solidFill>
              </a:rPr>
              <a:t>当上了总编，之前的总编则为她的助理</a:t>
            </a:r>
          </a:p>
          <a:p>
            <a:pPr algn="ctr"/>
            <a:endParaRPr lang="zh-CN" altLang="en-US" sz="1400" dirty="0">
              <a:solidFill>
                <a:schemeClr val="bg1"/>
              </a:solidFill>
            </a:endParaRPr>
          </a:p>
          <a:p>
            <a:pPr algn="ctr"/>
            <a:r>
              <a:rPr lang="en-US" altLang="zh-CN" sz="1400" dirty="0">
                <a:solidFill>
                  <a:schemeClr val="bg1"/>
                </a:solidFill>
              </a:rPr>
              <a:t>Leo </a:t>
            </a:r>
            <a:r>
              <a:rPr lang="zh-CN" altLang="en-US" sz="1400" dirty="0">
                <a:solidFill>
                  <a:schemeClr val="bg1"/>
                </a:solidFill>
              </a:rPr>
              <a:t>当上了建筑师</a:t>
            </a:r>
          </a:p>
          <a:p>
            <a:pPr algn="ctr"/>
            <a:endParaRPr lang="zh-CN" altLang="en-US" sz="1400" dirty="0">
              <a:solidFill>
                <a:schemeClr val="bg1"/>
              </a:solidFill>
            </a:endParaRPr>
          </a:p>
          <a:p>
            <a:pPr algn="ctr"/>
            <a:r>
              <a:rPr lang="zh-CN" altLang="en-US" sz="1400" dirty="0">
                <a:solidFill>
                  <a:schemeClr val="bg1"/>
                </a:solidFill>
              </a:rPr>
              <a:t>生活美满</a:t>
            </a:r>
          </a:p>
          <a:p>
            <a:endParaRPr lang="zh-CN" altLang="en-US" dirty="0"/>
          </a:p>
        </p:txBody>
      </p:sp>
      <p:sp>
        <p:nvSpPr>
          <p:cNvPr id="8" name="文本框 7"/>
          <p:cNvSpPr txBox="1"/>
          <p:nvPr/>
        </p:nvSpPr>
        <p:spPr>
          <a:xfrm>
            <a:off x="3635896" y="3766622"/>
            <a:ext cx="1872208" cy="954107"/>
          </a:xfrm>
          <a:prstGeom prst="rect">
            <a:avLst/>
          </a:prstGeom>
          <a:noFill/>
        </p:spPr>
        <p:txBody>
          <a:bodyPr wrap="square" rtlCol="0">
            <a:spAutoFit/>
          </a:bodyPr>
          <a:lstStyle/>
          <a:p>
            <a:pPr algn="ctr"/>
            <a:r>
              <a:rPr lang="en-US" altLang="zh-CN" sz="1400" dirty="0" smtClean="0">
                <a:solidFill>
                  <a:srgbClr val="74B5B4"/>
                </a:solidFill>
              </a:rPr>
              <a:t>Erica </a:t>
            </a:r>
            <a:r>
              <a:rPr lang="zh-CN" altLang="en-US" sz="1400" dirty="0" smtClean="0">
                <a:solidFill>
                  <a:srgbClr val="74B5B4"/>
                </a:solidFill>
              </a:rPr>
              <a:t>穿越到新生的几小时后</a:t>
            </a:r>
            <a:endParaRPr lang="en-US" altLang="zh-CN" sz="1400" dirty="0" smtClean="0">
              <a:solidFill>
                <a:srgbClr val="74B5B4"/>
              </a:solidFill>
            </a:endParaRPr>
          </a:p>
          <a:p>
            <a:pPr algn="ctr"/>
            <a:r>
              <a:rPr lang="en-US" altLang="zh-CN" sz="1400" dirty="0" smtClean="0">
                <a:solidFill>
                  <a:srgbClr val="74B5B4"/>
                </a:solidFill>
              </a:rPr>
              <a:t>Leo </a:t>
            </a:r>
            <a:r>
              <a:rPr lang="zh-CN" altLang="en-US" sz="1400" dirty="0" smtClean="0">
                <a:solidFill>
                  <a:srgbClr val="74B5B4"/>
                </a:solidFill>
              </a:rPr>
              <a:t>死于一场车祸</a:t>
            </a:r>
            <a:endParaRPr lang="en-US" altLang="zh-CN" sz="1400" dirty="0" smtClean="0">
              <a:solidFill>
                <a:srgbClr val="74B5B4"/>
              </a:solidFill>
            </a:endParaRPr>
          </a:p>
          <a:p>
            <a:pPr algn="ctr"/>
            <a:r>
              <a:rPr lang="zh-CN" altLang="en-US" sz="1400" dirty="0" smtClean="0">
                <a:solidFill>
                  <a:srgbClr val="74B5B4"/>
                </a:solidFill>
              </a:rPr>
              <a:t>享年 </a:t>
            </a:r>
            <a:r>
              <a:rPr lang="en-US" altLang="zh-CN" sz="1400" dirty="0" smtClean="0">
                <a:solidFill>
                  <a:srgbClr val="74B5B4"/>
                </a:solidFill>
              </a:rPr>
              <a:t>42 </a:t>
            </a:r>
            <a:r>
              <a:rPr lang="zh-CN" altLang="en-US" sz="1400" dirty="0" smtClean="0">
                <a:solidFill>
                  <a:srgbClr val="74B5B4"/>
                </a:solidFill>
              </a:rPr>
              <a:t>岁</a:t>
            </a:r>
            <a:endParaRPr lang="zh-CN" altLang="en-US" sz="1400" dirty="0">
              <a:solidFill>
                <a:srgbClr val="74B5B4"/>
              </a:solidFill>
            </a:endParaRPr>
          </a:p>
        </p:txBody>
      </p:sp>
    </p:spTree>
    <p:extLst>
      <p:ext uri="{BB962C8B-B14F-4D97-AF65-F5344CB8AC3E}">
        <p14:creationId xmlns:p14="http://schemas.microsoft.com/office/powerpoint/2010/main" val="401782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83366" y="0"/>
            <a:ext cx="1408314" cy="942962"/>
          </a:xfrm>
          <a:prstGeom prst="rect">
            <a:avLst/>
          </a:prstGeom>
          <a:solidFill>
            <a:srgbClr val="F1C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283366" y="86760"/>
            <a:ext cx="1336306" cy="769441"/>
          </a:xfrm>
          <a:prstGeom prst="rect">
            <a:avLst/>
          </a:prstGeom>
          <a:noFill/>
        </p:spPr>
        <p:txBody>
          <a:bodyPr wrap="square" rtlCol="0">
            <a:spAutoFit/>
          </a:bodyPr>
          <a:lstStyle/>
          <a:p>
            <a:pPr algn="ctr"/>
            <a:r>
              <a:rPr lang="en-US" altLang="zh-CN" sz="4400" dirty="0" smtClean="0">
                <a:solidFill>
                  <a:schemeClr val="bg1"/>
                </a:solidFill>
              </a:rPr>
              <a:t>Leo</a:t>
            </a:r>
            <a:endParaRPr lang="zh-CN" altLang="en-US" sz="4400" dirty="0">
              <a:solidFill>
                <a:schemeClr val="bg1"/>
              </a:solidFill>
            </a:endParaRPr>
          </a:p>
        </p:txBody>
      </p:sp>
      <p:sp>
        <p:nvSpPr>
          <p:cNvPr id="5" name="文本框 4"/>
          <p:cNvSpPr txBox="1"/>
          <p:nvPr/>
        </p:nvSpPr>
        <p:spPr>
          <a:xfrm>
            <a:off x="1691680" y="591535"/>
            <a:ext cx="441146" cy="369332"/>
          </a:xfrm>
          <a:prstGeom prst="rect">
            <a:avLst/>
          </a:prstGeom>
          <a:noFill/>
        </p:spPr>
        <p:txBody>
          <a:bodyPr wrap="none" rtlCol="0">
            <a:spAutoFit/>
          </a:bodyPr>
          <a:lstStyle/>
          <a:p>
            <a:r>
              <a:rPr lang="en-US" altLang="zh-CN" dirty="0" smtClean="0">
                <a:solidFill>
                  <a:srgbClr val="F1CA4E"/>
                </a:solidFill>
              </a:rPr>
              <a:t>#2</a:t>
            </a:r>
            <a:endParaRPr lang="zh-CN" altLang="en-US" dirty="0">
              <a:solidFill>
                <a:srgbClr val="F1CA4E"/>
              </a:solidFill>
            </a:endParaRPr>
          </a:p>
        </p:txBody>
      </p:sp>
      <p:pic>
        <p:nvPicPr>
          <p:cNvPr id="9" name="图片 8"/>
          <p:cNvPicPr>
            <a:picLocks noChangeAspect="1"/>
          </p:cNvPicPr>
          <p:nvPr/>
        </p:nvPicPr>
        <p:blipFill>
          <a:blip r:embed="rId3"/>
          <a:stretch>
            <a:fillRect/>
          </a:stretch>
        </p:blipFill>
        <p:spPr>
          <a:xfrm>
            <a:off x="269358" y="1216089"/>
            <a:ext cx="4014610" cy="4000646"/>
          </a:xfrm>
          <a:prstGeom prst="rect">
            <a:avLst/>
          </a:prstGeom>
        </p:spPr>
      </p:pic>
      <p:pic>
        <p:nvPicPr>
          <p:cNvPr id="10" name="图片 9"/>
          <p:cNvPicPr>
            <a:picLocks noChangeAspect="1"/>
          </p:cNvPicPr>
          <p:nvPr/>
        </p:nvPicPr>
        <p:blipFill>
          <a:blip r:embed="rId4"/>
          <a:stretch>
            <a:fillRect/>
          </a:stretch>
        </p:blipFill>
        <p:spPr>
          <a:xfrm>
            <a:off x="4860032" y="1213246"/>
            <a:ext cx="4032448" cy="4003489"/>
          </a:xfrm>
          <a:prstGeom prst="rect">
            <a:avLst/>
          </a:prstGeom>
        </p:spPr>
      </p:pic>
    </p:spTree>
    <p:extLst>
      <p:ext uri="{BB962C8B-B14F-4D97-AF65-F5344CB8AC3E}">
        <p14:creationId xmlns:p14="http://schemas.microsoft.com/office/powerpoint/2010/main" val="54159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8000"/>
            <a:lum/>
          </a:blip>
          <a:srcRect/>
          <a:stretch>
            <a:fillRect t="-6000" b="-6000"/>
          </a:stretch>
        </a:blipFill>
        <a:effectLst/>
      </p:bgPr>
    </p:bg>
    <p:spTree>
      <p:nvGrpSpPr>
        <p:cNvPr id="1" name=""/>
        <p:cNvGrpSpPr/>
        <p:nvPr/>
      </p:nvGrpSpPr>
      <p:grpSpPr>
        <a:xfrm>
          <a:off x="0" y="0"/>
          <a:ext cx="0" cy="0"/>
          <a:chOff x="0" y="0"/>
          <a:chExt cx="0" cy="0"/>
        </a:xfrm>
      </p:grpSpPr>
      <p:sp>
        <p:nvSpPr>
          <p:cNvPr id="7" name="矩形 6"/>
          <p:cNvSpPr/>
          <p:nvPr/>
        </p:nvSpPr>
        <p:spPr>
          <a:xfrm>
            <a:off x="283366" y="0"/>
            <a:ext cx="1408314" cy="942962"/>
          </a:xfrm>
          <a:prstGeom prst="rect">
            <a:avLst/>
          </a:prstGeom>
          <a:solidFill>
            <a:srgbClr val="F1C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283366" y="86760"/>
            <a:ext cx="1336306" cy="769441"/>
          </a:xfrm>
          <a:prstGeom prst="rect">
            <a:avLst/>
          </a:prstGeom>
          <a:noFill/>
        </p:spPr>
        <p:txBody>
          <a:bodyPr wrap="square" rtlCol="0">
            <a:spAutoFit/>
          </a:bodyPr>
          <a:lstStyle/>
          <a:p>
            <a:pPr algn="ctr"/>
            <a:r>
              <a:rPr lang="en-US" altLang="zh-CN" sz="4400" dirty="0" smtClean="0">
                <a:solidFill>
                  <a:schemeClr val="bg1"/>
                </a:solidFill>
              </a:rPr>
              <a:t>Leo</a:t>
            </a:r>
            <a:endParaRPr lang="zh-CN" altLang="en-US" sz="4400" dirty="0">
              <a:solidFill>
                <a:schemeClr val="bg1"/>
              </a:solidFill>
            </a:endParaRPr>
          </a:p>
        </p:txBody>
      </p:sp>
      <p:sp>
        <p:nvSpPr>
          <p:cNvPr id="5" name="文本框 4"/>
          <p:cNvSpPr txBox="1"/>
          <p:nvPr/>
        </p:nvSpPr>
        <p:spPr>
          <a:xfrm>
            <a:off x="1691680" y="591535"/>
            <a:ext cx="441146" cy="369332"/>
          </a:xfrm>
          <a:prstGeom prst="rect">
            <a:avLst/>
          </a:prstGeom>
          <a:noFill/>
        </p:spPr>
        <p:txBody>
          <a:bodyPr wrap="none" rtlCol="0">
            <a:spAutoFit/>
          </a:bodyPr>
          <a:lstStyle/>
          <a:p>
            <a:r>
              <a:rPr lang="en-US" altLang="zh-CN" dirty="0" smtClean="0">
                <a:solidFill>
                  <a:srgbClr val="F1CA4E"/>
                </a:solidFill>
              </a:rPr>
              <a:t>#2</a:t>
            </a:r>
            <a:endParaRPr lang="zh-CN" altLang="en-US" dirty="0">
              <a:solidFill>
                <a:srgbClr val="F1CA4E"/>
              </a:solidFill>
            </a:endParaRPr>
          </a:p>
        </p:txBody>
      </p:sp>
      <p:sp>
        <p:nvSpPr>
          <p:cNvPr id="8" name="矩形 7"/>
          <p:cNvSpPr/>
          <p:nvPr/>
        </p:nvSpPr>
        <p:spPr>
          <a:xfrm>
            <a:off x="1403648" y="4356844"/>
            <a:ext cx="6048672" cy="1440160"/>
          </a:xfrm>
          <a:prstGeom prst="rect">
            <a:avLst/>
          </a:prstGeom>
          <a:solidFill>
            <a:srgbClr val="F1C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5"/>
          <p:cNvSpPr txBox="1"/>
          <p:nvPr/>
        </p:nvSpPr>
        <p:spPr>
          <a:xfrm>
            <a:off x="1403648" y="4401580"/>
            <a:ext cx="5976664" cy="1384995"/>
          </a:xfrm>
          <a:prstGeom prst="rect">
            <a:avLst/>
          </a:prstGeom>
          <a:noFill/>
        </p:spPr>
        <p:txBody>
          <a:bodyPr wrap="square" rtlCol="0">
            <a:spAutoFit/>
          </a:bodyPr>
          <a:lstStyle/>
          <a:p>
            <a:r>
              <a:rPr lang="zh-CN" altLang="en-US" sz="1400" dirty="0">
                <a:solidFill>
                  <a:schemeClr val="bg1"/>
                </a:solidFill>
              </a:rPr>
              <a:t>我希望你们能明白，为什么我一直与你们争吵。因为我觉得自己被困住了，我觉得自己是个窝囊废。我应该出去闯闯，尝试新事物。只待在一个地方会容易些，周遭都是熟悉的事物。然而我想我还能做些什么？我想碰碰运气。我不想未来十年回首过往</a:t>
            </a:r>
            <a:r>
              <a:rPr lang="en-US" altLang="zh-CN" sz="1400" dirty="0">
                <a:solidFill>
                  <a:schemeClr val="bg1"/>
                </a:solidFill>
              </a:rPr>
              <a:t>...</a:t>
            </a:r>
            <a:r>
              <a:rPr lang="zh-CN" altLang="en-US" sz="1400" dirty="0">
                <a:solidFill>
                  <a:schemeClr val="bg1"/>
                </a:solidFill>
              </a:rPr>
              <a:t>为没有追随自己的心意而悔恨不已。即使我不知道，我想要什么样的生活，我想那也没有关系。我知道我想成为什么样的人。我从不惧怕挑战，愿意面对一切</a:t>
            </a:r>
            <a:endParaRPr lang="zh-CN" altLang="en-US" sz="1400" dirty="0">
              <a:solidFill>
                <a:schemeClr val="bg1"/>
              </a:solidFill>
            </a:endParaRPr>
          </a:p>
        </p:txBody>
      </p:sp>
    </p:spTree>
    <p:extLst>
      <p:ext uri="{BB962C8B-B14F-4D97-AF65-F5344CB8AC3E}">
        <p14:creationId xmlns:p14="http://schemas.microsoft.com/office/powerpoint/2010/main" val="3398339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83366" y="0"/>
            <a:ext cx="1408314" cy="942962"/>
          </a:xfrm>
          <a:prstGeom prst="rect">
            <a:avLst/>
          </a:prstGeom>
          <a:solidFill>
            <a:srgbClr val="F1C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283366" y="86760"/>
            <a:ext cx="1336306" cy="769441"/>
          </a:xfrm>
          <a:prstGeom prst="rect">
            <a:avLst/>
          </a:prstGeom>
          <a:noFill/>
        </p:spPr>
        <p:txBody>
          <a:bodyPr wrap="square" rtlCol="0">
            <a:spAutoFit/>
          </a:bodyPr>
          <a:lstStyle/>
          <a:p>
            <a:pPr algn="ctr"/>
            <a:r>
              <a:rPr lang="en-US" altLang="zh-CN" sz="4400" dirty="0" smtClean="0">
                <a:solidFill>
                  <a:schemeClr val="bg1"/>
                </a:solidFill>
              </a:rPr>
              <a:t>Leo</a:t>
            </a:r>
            <a:endParaRPr lang="zh-CN" altLang="en-US" sz="4400" dirty="0">
              <a:solidFill>
                <a:schemeClr val="bg1"/>
              </a:solidFill>
            </a:endParaRPr>
          </a:p>
        </p:txBody>
      </p:sp>
      <p:sp>
        <p:nvSpPr>
          <p:cNvPr id="5" name="文本框 4"/>
          <p:cNvSpPr txBox="1"/>
          <p:nvPr/>
        </p:nvSpPr>
        <p:spPr>
          <a:xfrm>
            <a:off x="1691680" y="591535"/>
            <a:ext cx="441146" cy="369332"/>
          </a:xfrm>
          <a:prstGeom prst="rect">
            <a:avLst/>
          </a:prstGeom>
          <a:noFill/>
        </p:spPr>
        <p:txBody>
          <a:bodyPr wrap="none" rtlCol="0">
            <a:spAutoFit/>
          </a:bodyPr>
          <a:lstStyle/>
          <a:p>
            <a:r>
              <a:rPr lang="en-US" altLang="zh-CN" dirty="0" smtClean="0">
                <a:solidFill>
                  <a:srgbClr val="F1CA4E"/>
                </a:solidFill>
              </a:rPr>
              <a:t>#3</a:t>
            </a:r>
            <a:endParaRPr lang="zh-CN" altLang="en-US" dirty="0">
              <a:solidFill>
                <a:srgbClr val="F1CA4E"/>
              </a:solidFill>
            </a:endParaRPr>
          </a:p>
        </p:txBody>
      </p:sp>
      <p:pic>
        <p:nvPicPr>
          <p:cNvPr id="3" name="图片 2"/>
          <p:cNvPicPr>
            <a:picLocks noChangeAspect="1"/>
          </p:cNvPicPr>
          <p:nvPr/>
        </p:nvPicPr>
        <p:blipFill>
          <a:blip r:embed="rId3"/>
          <a:stretch>
            <a:fillRect/>
          </a:stretch>
        </p:blipFill>
        <p:spPr>
          <a:xfrm>
            <a:off x="283366" y="1260500"/>
            <a:ext cx="7912787" cy="4476155"/>
          </a:xfrm>
          <a:prstGeom prst="rect">
            <a:avLst/>
          </a:prstGeom>
        </p:spPr>
      </p:pic>
    </p:spTree>
    <p:extLst>
      <p:ext uri="{BB962C8B-B14F-4D97-AF65-F5344CB8AC3E}">
        <p14:creationId xmlns:p14="http://schemas.microsoft.com/office/powerpoint/2010/main" val="32872691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Flat">
      <a:dk1>
        <a:srgbClr val="404B4A"/>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at">
      <a:majorFont>
        <a:latin typeface="Calibri"/>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880</TotalTime>
  <Words>1032</Words>
  <Application>Microsoft Office PowerPoint</Application>
  <PresentationFormat>自定义</PresentationFormat>
  <Paragraphs>111</Paragraphs>
  <Slides>14</Slides>
  <Notes>11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14</vt:i4>
      </vt:variant>
    </vt:vector>
  </HeadingPairs>
  <TitlesOfParts>
    <vt:vector size="19" baseType="lpstr">
      <vt:lpstr>宋体</vt:lpstr>
      <vt:lpstr>Calibri</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陳奇諾</dc:creator>
  <cp:lastModifiedBy>KeiLoKChan</cp:lastModifiedBy>
  <cp:revision>53</cp:revision>
  <dcterms:created xsi:type="dcterms:W3CDTF">2015-03-04T06:21:08Z</dcterms:created>
  <dcterms:modified xsi:type="dcterms:W3CDTF">2015-07-25T16:03:07Z</dcterms:modified>
</cp:coreProperties>
</file>